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5" r:id="rId6"/>
    <p:sldMasterId id="2147483648" r:id="rId7"/>
  </p:sldMasterIdLst>
  <p:notesMasterIdLst>
    <p:notesMasterId r:id="rId32"/>
  </p:notesMasterIdLst>
  <p:handoutMasterIdLst>
    <p:handoutMasterId r:id="rId33"/>
  </p:handoutMasterIdLst>
  <p:sldIdLst>
    <p:sldId id="1760" r:id="rId8"/>
    <p:sldId id="1411" r:id="rId9"/>
    <p:sldId id="1762" r:id="rId10"/>
    <p:sldId id="1763" r:id="rId11"/>
    <p:sldId id="1761" r:id="rId12"/>
    <p:sldId id="1765" r:id="rId13"/>
    <p:sldId id="1766" r:id="rId14"/>
    <p:sldId id="1417" r:id="rId15"/>
    <p:sldId id="2147309259" r:id="rId16"/>
    <p:sldId id="2147309260" r:id="rId17"/>
    <p:sldId id="1607" r:id="rId18"/>
    <p:sldId id="1781" r:id="rId19"/>
    <p:sldId id="1780" r:id="rId20"/>
    <p:sldId id="1523" r:id="rId21"/>
    <p:sldId id="2147309261" r:id="rId22"/>
    <p:sldId id="2147309201" r:id="rId23"/>
    <p:sldId id="2147309262" r:id="rId24"/>
    <p:sldId id="1782" r:id="rId25"/>
    <p:sldId id="2147309267" r:id="rId26"/>
    <p:sldId id="2147309263" r:id="rId27"/>
    <p:sldId id="1783" r:id="rId28"/>
    <p:sldId id="2147309268" r:id="rId29"/>
    <p:sldId id="1105" r:id="rId30"/>
    <p:sldId id="268" r:id="rId31"/>
  </p:sldIdLst>
  <p:sldSz cx="10693400" cy="7562850"/>
  <p:notesSz cx="10234613" cy="70993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2" pos="465" userDrawn="1">
          <p15:clr>
            <a:srgbClr val="A4A3A4"/>
          </p15:clr>
        </p15:guide>
        <p15:guide id="3" pos="6271" userDrawn="1">
          <p15:clr>
            <a:srgbClr val="A4A3A4"/>
          </p15:clr>
        </p15:guide>
        <p15:guide id="5" pos="6430" userDrawn="1">
          <p15:clr>
            <a:srgbClr val="A4A3A4"/>
          </p15:clr>
        </p15:guide>
        <p15:guide id="6" pos="3504" userDrawn="1">
          <p15:clr>
            <a:srgbClr val="A4A3A4"/>
          </p15:clr>
        </p15:guide>
        <p15:guide id="9" pos="3209" userDrawn="1">
          <p15:clr>
            <a:srgbClr val="A4A3A4"/>
          </p15:clr>
        </p15:guide>
        <p15:guide id="10" orient="horz" pos="477" userDrawn="1">
          <p15:clr>
            <a:srgbClr val="A4A3A4"/>
          </p15:clr>
        </p15:guide>
        <p15:guide id="11" orient="horz" pos="953" userDrawn="1">
          <p15:clr>
            <a:srgbClr val="A4A3A4"/>
          </p15:clr>
        </p15:guide>
        <p15:guide id="12" pos="737" userDrawn="1">
          <p15:clr>
            <a:srgbClr val="A4A3A4"/>
          </p15:clr>
        </p15:guide>
        <p15:guide id="13" orient="horz" pos="772" userDrawn="1">
          <p15:clr>
            <a:srgbClr val="A4A3A4"/>
          </p15:clr>
        </p15:guide>
        <p15:guide id="14" pos="306" userDrawn="1">
          <p15:clr>
            <a:srgbClr val="A4A3A4"/>
          </p15:clr>
        </p15:guide>
        <p15:guide id="15" pos="8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836D17-EFE6-C709-1388-8E0604983121}" name="Sigal Chiles" initials="SC" userId="174eddc0ddde3ec7" providerId="Windows Live"/>
  <p188:author id="{F13891C5-14EF-C540-4F06-FFE6775C15F4}" name="Kamohelo Mabogwane" initials="KM" userId="S::kamohelo.mabogwane@henleysa.onmicrosoft.com::4b0f12ad-78b0-497a-8e82-55f71140c5b6" providerId="AD"/>
  <p188:author id="{F684F4EC-FFFC-02BF-4DD0-0B946F27D896}" name="Cameron Stent" initials="CS" userId="d122e03094cd9ce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mohelo.mabogwane@henleysa.onmicrosoft.com" initials="k" lastIdx="2" clrIdx="0">
    <p:extLst>
      <p:ext uri="{19B8F6BF-5375-455C-9EA6-DF929625EA0E}">
        <p15:presenceInfo xmlns:p15="http://schemas.microsoft.com/office/powerpoint/2012/main" userId="S::kamohelo.mabogwane@henleysa.onmicrosoft.com::4b0f12ad-78b0-497a-8e82-55f71140c5b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D4D4D"/>
    <a:srgbClr val="4A5F72"/>
    <a:srgbClr val="EAEAEA"/>
    <a:srgbClr val="F8F8F9"/>
    <a:srgbClr val="3F576F"/>
    <a:srgbClr val="445666"/>
    <a:srgbClr val="F0F0F0"/>
    <a:srgbClr val="DFDFDF"/>
    <a:srgbClr val="C5C6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96" autoAdjust="0"/>
    <p:restoredTop sz="95646" autoAdjust="0"/>
  </p:normalViewPr>
  <p:slideViewPr>
    <p:cSldViewPr snapToGrid="0">
      <p:cViewPr varScale="1">
        <p:scale>
          <a:sx n="96" d="100"/>
          <a:sy n="96" d="100"/>
        </p:scale>
        <p:origin x="3252" y="90"/>
      </p:cViewPr>
      <p:guideLst>
        <p:guide pos="465"/>
        <p:guide pos="6271"/>
        <p:guide pos="6430"/>
        <p:guide pos="3504"/>
        <p:guide pos="3209"/>
        <p:guide orient="horz" pos="477"/>
        <p:guide orient="horz" pos="953"/>
        <p:guide pos="737"/>
        <p:guide orient="horz" pos="772"/>
        <p:guide pos="306"/>
        <p:guide pos="8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snapToGrid="0">
      <p:cViewPr varScale="1">
        <p:scale>
          <a:sx n="94" d="100"/>
          <a:sy n="94" d="100"/>
        </p:scale>
        <p:origin x="1614"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8/10/relationships/authors" Target="authors.xml"/><Relationship Id="rId21" Type="http://schemas.openxmlformats.org/officeDocument/2006/relationships/slide" Target="slides/slide14.xml"/><Relationship Id="rId34" Type="http://schemas.openxmlformats.org/officeDocument/2006/relationships/commentAuthors" Target="commentAuthors.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C2D94-0451-794D-87F2-0B45CA0DC415}"/>
              </a:ext>
            </a:extLst>
          </p:cNvPr>
          <p:cNvSpPr>
            <a:spLocks noGrp="1"/>
          </p:cNvSpPr>
          <p:nvPr>
            <p:ph type="hdr" sz="quarter"/>
          </p:nvPr>
        </p:nvSpPr>
        <p:spPr>
          <a:xfrm>
            <a:off x="0" y="0"/>
            <a:ext cx="4435101" cy="356158"/>
          </a:xfrm>
          <a:prstGeom prst="rect">
            <a:avLst/>
          </a:prstGeom>
        </p:spPr>
        <p:txBody>
          <a:bodyPr vert="horz" lIns="86813" tIns="43407" rIns="86813" bIns="43407" rtlCol="0"/>
          <a:lstStyle>
            <a:lvl1pPr algn="l">
              <a:defRPr sz="1100"/>
            </a:lvl1pPr>
          </a:lstStyle>
          <a:p>
            <a:endParaRPr lang="aa-ET"/>
          </a:p>
        </p:txBody>
      </p:sp>
      <p:sp>
        <p:nvSpPr>
          <p:cNvPr id="3" name="Date Placeholder 2">
            <a:extLst>
              <a:ext uri="{FF2B5EF4-FFF2-40B4-BE49-F238E27FC236}">
                <a16:creationId xmlns:a16="http://schemas.microsoft.com/office/drawing/2014/main" id="{A0D3AAB1-50F2-2D47-B8E0-34FAC84A6948}"/>
              </a:ext>
            </a:extLst>
          </p:cNvPr>
          <p:cNvSpPr>
            <a:spLocks noGrp="1"/>
          </p:cNvSpPr>
          <p:nvPr>
            <p:ph type="dt" sz="quarter" idx="1"/>
          </p:nvPr>
        </p:nvSpPr>
        <p:spPr>
          <a:xfrm>
            <a:off x="5797994" y="0"/>
            <a:ext cx="4433581" cy="356158"/>
          </a:xfrm>
          <a:prstGeom prst="rect">
            <a:avLst/>
          </a:prstGeom>
        </p:spPr>
        <p:txBody>
          <a:bodyPr vert="horz" lIns="86813" tIns="43407" rIns="86813" bIns="43407" rtlCol="0"/>
          <a:lstStyle>
            <a:lvl1pPr algn="r">
              <a:defRPr sz="1100"/>
            </a:lvl1pPr>
          </a:lstStyle>
          <a:p>
            <a:fld id="{0D63947F-8303-0545-8A09-091266421730}" type="datetimeFigureOut">
              <a:rPr lang="aa-ET" smtClean="0"/>
              <a:t>07/21/2026</a:t>
            </a:fld>
            <a:endParaRPr lang="aa-ET"/>
          </a:p>
        </p:txBody>
      </p:sp>
      <p:sp>
        <p:nvSpPr>
          <p:cNvPr id="4" name="Footer Placeholder 3">
            <a:extLst>
              <a:ext uri="{FF2B5EF4-FFF2-40B4-BE49-F238E27FC236}">
                <a16:creationId xmlns:a16="http://schemas.microsoft.com/office/drawing/2014/main" id="{7CD93E4C-C8F8-B84F-9DD6-C00D50E660A0}"/>
              </a:ext>
            </a:extLst>
          </p:cNvPr>
          <p:cNvSpPr>
            <a:spLocks noGrp="1"/>
          </p:cNvSpPr>
          <p:nvPr>
            <p:ph type="ftr" sz="quarter" idx="2"/>
          </p:nvPr>
        </p:nvSpPr>
        <p:spPr>
          <a:xfrm>
            <a:off x="0" y="6743143"/>
            <a:ext cx="4435101" cy="356157"/>
          </a:xfrm>
          <a:prstGeom prst="rect">
            <a:avLst/>
          </a:prstGeom>
        </p:spPr>
        <p:txBody>
          <a:bodyPr vert="horz" lIns="86813" tIns="43407" rIns="86813" bIns="43407" rtlCol="0" anchor="b"/>
          <a:lstStyle>
            <a:lvl1pPr algn="l">
              <a:defRPr sz="1100"/>
            </a:lvl1pPr>
          </a:lstStyle>
          <a:p>
            <a:endParaRPr lang="aa-ET"/>
          </a:p>
        </p:txBody>
      </p:sp>
      <p:sp>
        <p:nvSpPr>
          <p:cNvPr id="5" name="Slide Number Placeholder 4">
            <a:extLst>
              <a:ext uri="{FF2B5EF4-FFF2-40B4-BE49-F238E27FC236}">
                <a16:creationId xmlns:a16="http://schemas.microsoft.com/office/drawing/2014/main" id="{519AD293-033E-2643-A7B7-D230839DD6FE}"/>
              </a:ext>
            </a:extLst>
          </p:cNvPr>
          <p:cNvSpPr>
            <a:spLocks noGrp="1"/>
          </p:cNvSpPr>
          <p:nvPr>
            <p:ph type="sldNum" sz="quarter" idx="3"/>
          </p:nvPr>
        </p:nvSpPr>
        <p:spPr>
          <a:xfrm>
            <a:off x="5797994" y="6743143"/>
            <a:ext cx="4433581" cy="356157"/>
          </a:xfrm>
          <a:prstGeom prst="rect">
            <a:avLst/>
          </a:prstGeom>
        </p:spPr>
        <p:txBody>
          <a:bodyPr vert="horz" lIns="86813" tIns="43407" rIns="86813" bIns="43407" rtlCol="0" anchor="b"/>
          <a:lstStyle>
            <a:lvl1pPr algn="r">
              <a:defRPr sz="1100"/>
            </a:lvl1pPr>
          </a:lstStyle>
          <a:p>
            <a:fld id="{6F5EE4AE-E10F-C14C-9846-813FF2CBB7C5}" type="slidenum">
              <a:rPr lang="aa-ET" smtClean="0"/>
              <a:t>‹#›</a:t>
            </a:fld>
            <a:endParaRPr lang="aa-ET"/>
          </a:p>
        </p:txBody>
      </p:sp>
    </p:spTree>
    <p:extLst>
      <p:ext uri="{BB962C8B-B14F-4D97-AF65-F5344CB8AC3E}">
        <p14:creationId xmlns:p14="http://schemas.microsoft.com/office/powerpoint/2010/main" val="414699551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236" userDrawn="1">
          <p15:clr>
            <a:srgbClr val="F26B43"/>
          </p15:clr>
        </p15:guide>
        <p15:guide id="2" pos="322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5101" cy="356158"/>
          </a:xfrm>
          <a:prstGeom prst="rect">
            <a:avLst/>
          </a:prstGeom>
        </p:spPr>
        <p:txBody>
          <a:bodyPr vert="horz" lIns="86813" tIns="43407" rIns="86813" bIns="43407" rtlCol="0"/>
          <a:lstStyle>
            <a:lvl1pPr algn="l">
              <a:defRPr sz="1100"/>
            </a:lvl1pPr>
          </a:lstStyle>
          <a:p>
            <a:endParaRPr lang="en-US"/>
          </a:p>
        </p:txBody>
      </p:sp>
      <p:sp>
        <p:nvSpPr>
          <p:cNvPr id="3" name="Date Placeholder 2"/>
          <p:cNvSpPr>
            <a:spLocks noGrp="1"/>
          </p:cNvSpPr>
          <p:nvPr>
            <p:ph type="dt" idx="1"/>
          </p:nvPr>
        </p:nvSpPr>
        <p:spPr>
          <a:xfrm>
            <a:off x="5797994" y="0"/>
            <a:ext cx="4433581" cy="356158"/>
          </a:xfrm>
          <a:prstGeom prst="rect">
            <a:avLst/>
          </a:prstGeom>
        </p:spPr>
        <p:txBody>
          <a:bodyPr vert="horz" lIns="86813" tIns="43407" rIns="86813" bIns="43407" rtlCol="0"/>
          <a:lstStyle>
            <a:lvl1pPr algn="r">
              <a:defRPr sz="1100"/>
            </a:lvl1pPr>
          </a:lstStyle>
          <a:p>
            <a:fld id="{70805688-869D-3D42-800B-1FEF045D9A6F}" type="datetimeFigureOut">
              <a:rPr lang="en-US" smtClean="0"/>
              <a:t>7/21/2026</a:t>
            </a:fld>
            <a:endParaRPr lang="en-US"/>
          </a:p>
        </p:txBody>
      </p:sp>
      <p:sp>
        <p:nvSpPr>
          <p:cNvPr id="4" name="Slide Image Placeholder 3"/>
          <p:cNvSpPr>
            <a:spLocks noGrp="1" noRot="1" noChangeAspect="1"/>
          </p:cNvSpPr>
          <p:nvPr>
            <p:ph type="sldImg" idx="2"/>
          </p:nvPr>
        </p:nvSpPr>
        <p:spPr>
          <a:xfrm>
            <a:off x="3424238" y="887413"/>
            <a:ext cx="3386137" cy="2395537"/>
          </a:xfrm>
          <a:prstGeom prst="rect">
            <a:avLst/>
          </a:prstGeom>
          <a:noFill/>
          <a:ln w="12700">
            <a:solidFill>
              <a:prstClr val="black"/>
            </a:solidFill>
          </a:ln>
        </p:spPr>
        <p:txBody>
          <a:bodyPr vert="horz" lIns="86813" tIns="43407" rIns="86813" bIns="43407" rtlCol="0" anchor="ctr"/>
          <a:lstStyle/>
          <a:p>
            <a:endParaRPr lang="en-US"/>
          </a:p>
        </p:txBody>
      </p:sp>
      <p:sp>
        <p:nvSpPr>
          <p:cNvPr id="5" name="Notes Placeholder 4"/>
          <p:cNvSpPr>
            <a:spLocks noGrp="1"/>
          </p:cNvSpPr>
          <p:nvPr>
            <p:ph type="body" sz="quarter" idx="3"/>
          </p:nvPr>
        </p:nvSpPr>
        <p:spPr>
          <a:xfrm>
            <a:off x="1024069" y="3417023"/>
            <a:ext cx="8186475" cy="2795610"/>
          </a:xfrm>
          <a:prstGeom prst="rect">
            <a:avLst/>
          </a:prstGeom>
        </p:spPr>
        <p:txBody>
          <a:bodyPr vert="horz" lIns="86813" tIns="43407" rIns="86813" bIns="4340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3143"/>
            <a:ext cx="4435101" cy="356157"/>
          </a:xfrm>
          <a:prstGeom prst="rect">
            <a:avLst/>
          </a:prstGeom>
        </p:spPr>
        <p:txBody>
          <a:bodyPr vert="horz" lIns="86813" tIns="43407" rIns="86813" bIns="43407" rtlCol="0" anchor="b"/>
          <a:lstStyle>
            <a:lvl1pPr algn="l">
              <a:defRPr sz="1100"/>
            </a:lvl1pPr>
          </a:lstStyle>
          <a:p>
            <a:endParaRPr lang="en-US"/>
          </a:p>
        </p:txBody>
      </p:sp>
      <p:sp>
        <p:nvSpPr>
          <p:cNvPr id="7" name="Slide Number Placeholder 6"/>
          <p:cNvSpPr>
            <a:spLocks noGrp="1"/>
          </p:cNvSpPr>
          <p:nvPr>
            <p:ph type="sldNum" sz="quarter" idx="5"/>
          </p:nvPr>
        </p:nvSpPr>
        <p:spPr>
          <a:xfrm>
            <a:off x="5797994" y="6743143"/>
            <a:ext cx="4433581" cy="356157"/>
          </a:xfrm>
          <a:prstGeom prst="rect">
            <a:avLst/>
          </a:prstGeom>
        </p:spPr>
        <p:txBody>
          <a:bodyPr vert="horz" lIns="86813" tIns="43407" rIns="86813" bIns="43407" rtlCol="0" anchor="b"/>
          <a:lstStyle>
            <a:lvl1pPr algn="r">
              <a:defRPr sz="1100"/>
            </a:lvl1pPr>
          </a:lstStyle>
          <a:p>
            <a:fld id="{2473B52D-1237-524A-ACA5-EA8941C3165C}" type="slidenum">
              <a:rPr lang="en-US" smtClean="0"/>
              <a:t>‹#›</a:t>
            </a:fld>
            <a:endParaRPr lang="en-US"/>
          </a:p>
        </p:txBody>
      </p:sp>
    </p:spTree>
    <p:extLst>
      <p:ext uri="{BB962C8B-B14F-4D97-AF65-F5344CB8AC3E}">
        <p14:creationId xmlns:p14="http://schemas.microsoft.com/office/powerpoint/2010/main" val="341263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73B52D-1237-524A-ACA5-EA8941C3165C}" type="slidenum">
              <a:rPr lang="en-US" smtClean="0"/>
              <a:t>1</a:t>
            </a:fld>
            <a:endParaRPr lang="en-US"/>
          </a:p>
        </p:txBody>
      </p:sp>
    </p:spTree>
    <p:extLst>
      <p:ext uri="{BB962C8B-B14F-4D97-AF65-F5344CB8AC3E}">
        <p14:creationId xmlns:p14="http://schemas.microsoft.com/office/powerpoint/2010/main" val="1574454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a-ET"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473B52D-1237-524A-ACA5-EA8941C3165C}"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262749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just">
              <a:spcBef>
                <a:spcPts val="0"/>
              </a:spcBef>
            </a:pPr>
            <a:endParaRPr lang="en-US" sz="1200" i="1" dirty="0">
              <a:solidFill>
                <a:srgbClr val="6D6E71"/>
              </a:solidFill>
              <a:latin typeface="ClassGarmnd BT" panose="02020602050506020403"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473B52D-1237-524A-ACA5-EA8941C3165C}"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3298952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73B52D-1237-524A-ACA5-EA8941C3165C}"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6201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473B52D-1237-524A-ACA5-EA8941C3165C}"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748026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473B52D-1237-524A-ACA5-EA8941C3165C}"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429553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473B52D-1237-524A-ACA5-EA8941C3165C}"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903070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1100" i="1" dirty="0">
              <a:solidFill>
                <a:srgbClr val="6D6E71"/>
              </a:solidFill>
              <a:latin typeface="ClassGarmnd BT" panose="02020602050506020403"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defTabSz="434066">
              <a:defRPr/>
            </a:pPr>
            <a:fld id="{2473B52D-1237-524A-ACA5-EA8941C3165C}" type="slidenum">
              <a:rPr lang="en-US">
                <a:solidFill>
                  <a:prstClr val="black"/>
                </a:solidFill>
              </a:rPr>
              <a:pPr defTabSz="434066">
                <a:defRPr/>
              </a:pPr>
              <a:t>23</a:t>
            </a:fld>
            <a:endParaRPr lang="en-US">
              <a:solidFill>
                <a:prstClr val="black"/>
              </a:solidFill>
            </a:endParaRPr>
          </a:p>
        </p:txBody>
      </p:sp>
    </p:spTree>
    <p:extLst>
      <p:ext uri="{BB962C8B-B14F-4D97-AF65-F5344CB8AC3E}">
        <p14:creationId xmlns:p14="http://schemas.microsoft.com/office/powerpoint/2010/main" val="3298952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11699A3-5D57-112B-CD6C-56FB08048E66}"/>
              </a:ext>
            </a:extLst>
          </p:cNvPr>
          <p:cNvSpPr/>
          <p:nvPr userDrawn="1"/>
        </p:nvSpPr>
        <p:spPr>
          <a:xfrm>
            <a:off x="0" y="0"/>
            <a:ext cx="10693400" cy="7562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72F41497-94EE-0F10-AABC-628BED56D1C4}"/>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1037" t="1314" r="12034" b="10367"/>
          <a:stretch/>
        </p:blipFill>
        <p:spPr>
          <a:xfrm>
            <a:off x="0" y="0"/>
            <a:ext cx="10693400" cy="7562850"/>
          </a:xfrm>
          <a:prstGeom prst="rect">
            <a:avLst/>
          </a:prstGeom>
        </p:spPr>
      </p:pic>
      <p:sp>
        <p:nvSpPr>
          <p:cNvPr id="3" name="Holder 3">
            <a:extLst>
              <a:ext uri="{FF2B5EF4-FFF2-40B4-BE49-F238E27FC236}">
                <a16:creationId xmlns:a16="http://schemas.microsoft.com/office/drawing/2014/main" id="{1FA848B1-8A9C-E788-7A77-7E71B70CB476}"/>
              </a:ext>
            </a:extLst>
          </p:cNvPr>
          <p:cNvSpPr>
            <a:spLocks noGrp="1"/>
          </p:cNvSpPr>
          <p:nvPr>
            <p:ph type="subTitle" idx="4" hasCustomPrompt="1"/>
          </p:nvPr>
        </p:nvSpPr>
        <p:spPr>
          <a:xfrm>
            <a:off x="1493938" y="2635422"/>
            <a:ext cx="7705526" cy="833096"/>
          </a:xfrm>
          <a:prstGeom prst="rect">
            <a:avLst/>
          </a:prstGeom>
        </p:spPr>
        <p:txBody>
          <a:bodyPr anchor="t">
            <a:noAutofit/>
          </a:bodyPr>
          <a:lstStyle>
            <a:lvl1pPr algn="ctr">
              <a:lnSpc>
                <a:spcPct val="90000"/>
              </a:lnSpc>
              <a:spcBef>
                <a:spcPts val="0"/>
              </a:spcBef>
              <a:spcAft>
                <a:spcPts val="0"/>
              </a:spcAft>
              <a:defRPr sz="2800" spc="50" baseline="0">
                <a:solidFill>
                  <a:schemeClr val="bg1"/>
                </a:solidFill>
                <a:latin typeface="+mj-lt"/>
              </a:defRPr>
            </a:lvl1pPr>
          </a:lstStyle>
          <a:p>
            <a:r>
              <a:rPr lang="en-ZA" dirty="0"/>
              <a:t>Presentation Title</a:t>
            </a:r>
            <a:endParaRPr dirty="0"/>
          </a:p>
        </p:txBody>
      </p:sp>
      <p:pic>
        <p:nvPicPr>
          <p:cNvPr id="5" name="Picture 4">
            <a:extLst>
              <a:ext uri="{FF2B5EF4-FFF2-40B4-BE49-F238E27FC236}">
                <a16:creationId xmlns:a16="http://schemas.microsoft.com/office/drawing/2014/main" id="{4BE9F5AF-8F4E-CAEF-112E-467C1E94B28C}"/>
              </a:ext>
            </a:extLst>
          </p:cNvPr>
          <p:cNvPicPr>
            <a:picLocks noChangeAspect="1"/>
          </p:cNvPicPr>
          <p:nvPr userDrawn="1"/>
        </p:nvPicPr>
        <p:blipFill>
          <a:blip r:embed="rId3" cstate="email">
            <a:biLevel thresh="25000"/>
            <a:extLst>
              <a:ext uri="{28A0092B-C50C-407E-A947-70E740481C1C}">
                <a14:useLocalDpi xmlns:a14="http://schemas.microsoft.com/office/drawing/2010/main"/>
              </a:ext>
            </a:extLst>
          </a:blip>
          <a:stretch>
            <a:fillRect/>
          </a:stretch>
        </p:blipFill>
        <p:spPr>
          <a:xfrm>
            <a:off x="4052803" y="4744904"/>
            <a:ext cx="2587797" cy="350959"/>
          </a:xfrm>
          <a:prstGeom prst="rect">
            <a:avLst/>
          </a:prstGeom>
        </p:spPr>
      </p:pic>
      <p:sp>
        <p:nvSpPr>
          <p:cNvPr id="8" name="object 6">
            <a:extLst>
              <a:ext uri="{FF2B5EF4-FFF2-40B4-BE49-F238E27FC236}">
                <a16:creationId xmlns:a16="http://schemas.microsoft.com/office/drawing/2014/main" id="{DF886572-A507-0AEE-3E30-895B433F3D44}"/>
              </a:ext>
            </a:extLst>
          </p:cNvPr>
          <p:cNvSpPr/>
          <p:nvPr userDrawn="1"/>
        </p:nvSpPr>
        <p:spPr>
          <a:xfrm>
            <a:off x="1943419" y="4268837"/>
            <a:ext cx="6806565" cy="0"/>
          </a:xfrm>
          <a:custGeom>
            <a:avLst/>
            <a:gdLst/>
            <a:ahLst/>
            <a:cxnLst/>
            <a:rect l="l" t="t" r="r" b="b"/>
            <a:pathLst>
              <a:path w="6812280">
                <a:moveTo>
                  <a:pt x="0" y="0"/>
                </a:moveTo>
                <a:lnTo>
                  <a:pt x="6811708" y="0"/>
                </a:lnTo>
              </a:path>
            </a:pathLst>
          </a:custGeom>
          <a:ln w="6350">
            <a:solidFill>
              <a:schemeClr val="bg1"/>
            </a:solidFill>
          </a:ln>
        </p:spPr>
        <p:txBody>
          <a:bodyPr wrap="square" lIns="0" tIns="0" rIns="0" bIns="0" rtlCol="0"/>
          <a:lstStyle/>
          <a:p>
            <a:endParaRPr dirty="0"/>
          </a:p>
        </p:txBody>
      </p:sp>
      <p:sp>
        <p:nvSpPr>
          <p:cNvPr id="10" name="Text Placeholder 14">
            <a:extLst>
              <a:ext uri="{FF2B5EF4-FFF2-40B4-BE49-F238E27FC236}">
                <a16:creationId xmlns:a16="http://schemas.microsoft.com/office/drawing/2014/main" id="{E945BACD-7B4B-F785-7371-F8E654B5B0EF}"/>
              </a:ext>
            </a:extLst>
          </p:cNvPr>
          <p:cNvSpPr>
            <a:spLocks noGrp="1"/>
          </p:cNvSpPr>
          <p:nvPr>
            <p:ph type="body" sz="quarter" idx="10" hasCustomPrompt="1"/>
          </p:nvPr>
        </p:nvSpPr>
        <p:spPr>
          <a:xfrm>
            <a:off x="1493938" y="3746314"/>
            <a:ext cx="7705526" cy="276999"/>
          </a:xfrm>
          <a:prstGeom prst="rect">
            <a:avLst/>
          </a:prstGeom>
        </p:spPr>
        <p:txBody>
          <a:bodyPr/>
          <a:lstStyle>
            <a:lvl1pPr algn="ctr">
              <a:defRPr sz="1800">
                <a:solidFill>
                  <a:schemeClr val="bg1"/>
                </a:solidFill>
              </a:defRPr>
            </a:lvl1pPr>
          </a:lstStyle>
          <a:p>
            <a:pPr lvl="0"/>
            <a:r>
              <a:rPr lang="en-US" dirty="0"/>
              <a:t>Date</a:t>
            </a:r>
            <a:endParaRPr lang="en-ZA" dirty="0"/>
          </a:p>
        </p:txBody>
      </p:sp>
    </p:spTree>
    <p:extLst>
      <p:ext uri="{BB962C8B-B14F-4D97-AF65-F5344CB8AC3E}">
        <p14:creationId xmlns:p14="http://schemas.microsoft.com/office/powerpoint/2010/main" val="126251131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_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9" name="Holder 3">
            <a:extLst>
              <a:ext uri="{FF2B5EF4-FFF2-40B4-BE49-F238E27FC236}">
                <a16:creationId xmlns:a16="http://schemas.microsoft.com/office/drawing/2014/main" id="{465FBA7E-AA94-4151-A006-2D492516286E}"/>
              </a:ext>
            </a:extLst>
          </p:cNvPr>
          <p:cNvSpPr>
            <a:spLocks noGrp="1"/>
          </p:cNvSpPr>
          <p:nvPr>
            <p:ph sz="half" idx="2" hasCustomPrompt="1"/>
          </p:nvPr>
        </p:nvSpPr>
        <p:spPr>
          <a:xfrm>
            <a:off x="475615" y="1462088"/>
            <a:ext cx="4719642"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0" name="Holder 3">
            <a:extLst>
              <a:ext uri="{FF2B5EF4-FFF2-40B4-BE49-F238E27FC236}">
                <a16:creationId xmlns:a16="http://schemas.microsoft.com/office/drawing/2014/main" id="{961227BF-FCEA-4CE6-9D1B-198081231813}"/>
              </a:ext>
            </a:extLst>
          </p:cNvPr>
          <p:cNvSpPr>
            <a:spLocks noGrp="1"/>
          </p:cNvSpPr>
          <p:nvPr>
            <p:ph sz="half" idx="10" hasCustomPrompt="1"/>
          </p:nvPr>
        </p:nvSpPr>
        <p:spPr>
          <a:xfrm>
            <a:off x="5576994" y="1462088"/>
            <a:ext cx="4719642"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cxnSp>
        <p:nvCxnSpPr>
          <p:cNvPr id="2" name="Straight Connector 1">
            <a:extLst>
              <a:ext uri="{FF2B5EF4-FFF2-40B4-BE49-F238E27FC236}">
                <a16:creationId xmlns:a16="http://schemas.microsoft.com/office/drawing/2014/main" id="{F33B7156-BD1F-824B-D592-5B1DD3FF481A}"/>
              </a:ext>
            </a:extLst>
          </p:cNvPr>
          <p:cNvCxnSpPr>
            <a:cxnSpLocks/>
          </p:cNvCxnSpPr>
          <p:nvPr userDrawn="1"/>
        </p:nvCxnSpPr>
        <p:spPr>
          <a:xfrm>
            <a:off x="5346700" y="1511965"/>
            <a:ext cx="0" cy="55898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41614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_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9CD556BE-2A63-4B42-A37E-624CD1074D94}"/>
              </a:ext>
            </a:extLst>
          </p:cNvPr>
          <p:cNvSpPr/>
          <p:nvPr userDrawn="1"/>
        </p:nvSpPr>
        <p:spPr>
          <a:xfrm>
            <a:off x="485775" y="1502229"/>
            <a:ext cx="4608000" cy="55843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97CA6D7C-2431-47C0-8BEE-B77A00B1FF2B}"/>
              </a:ext>
            </a:extLst>
          </p:cNvPr>
          <p:cNvSpPr/>
          <p:nvPr userDrawn="1"/>
        </p:nvSpPr>
        <p:spPr>
          <a:xfrm>
            <a:off x="5599625" y="1502229"/>
            <a:ext cx="4608000" cy="55843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1" name="Holder 3">
            <a:extLst>
              <a:ext uri="{FF2B5EF4-FFF2-40B4-BE49-F238E27FC236}">
                <a16:creationId xmlns:a16="http://schemas.microsoft.com/office/drawing/2014/main" id="{42043083-4256-4A2A-BEEA-2AEC631DC82F}"/>
              </a:ext>
            </a:extLst>
          </p:cNvPr>
          <p:cNvSpPr>
            <a:spLocks noGrp="1"/>
          </p:cNvSpPr>
          <p:nvPr>
            <p:ph sz="half" idx="2" hasCustomPrompt="1"/>
          </p:nvPr>
        </p:nvSpPr>
        <p:spPr>
          <a:xfrm>
            <a:off x="636588" y="1592694"/>
            <a:ext cx="4355588"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2" name="Holder 3">
            <a:extLst>
              <a:ext uri="{FF2B5EF4-FFF2-40B4-BE49-F238E27FC236}">
                <a16:creationId xmlns:a16="http://schemas.microsoft.com/office/drawing/2014/main" id="{1DAAD0F8-B131-4AF7-B1A7-58A8D183FEAB}"/>
              </a:ext>
            </a:extLst>
          </p:cNvPr>
          <p:cNvSpPr>
            <a:spLocks noGrp="1"/>
          </p:cNvSpPr>
          <p:nvPr>
            <p:ph sz="half" idx="10" hasCustomPrompt="1"/>
          </p:nvPr>
        </p:nvSpPr>
        <p:spPr>
          <a:xfrm>
            <a:off x="5746399" y="1592694"/>
            <a:ext cx="4355588"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35078431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50"/>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9CD556BE-2A63-4B42-A37E-624CD1074D94}"/>
              </a:ext>
            </a:extLst>
          </p:cNvPr>
          <p:cNvSpPr/>
          <p:nvPr userDrawn="1"/>
        </p:nvSpPr>
        <p:spPr>
          <a:xfrm>
            <a:off x="485775" y="1502229"/>
            <a:ext cx="4608000" cy="26175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97CA6D7C-2431-47C0-8BEE-B77A00B1FF2B}"/>
              </a:ext>
            </a:extLst>
          </p:cNvPr>
          <p:cNvSpPr/>
          <p:nvPr userDrawn="1"/>
        </p:nvSpPr>
        <p:spPr>
          <a:xfrm>
            <a:off x="5599625" y="1502230"/>
            <a:ext cx="4608000" cy="2637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1" name="Holder 3">
            <a:extLst>
              <a:ext uri="{FF2B5EF4-FFF2-40B4-BE49-F238E27FC236}">
                <a16:creationId xmlns:a16="http://schemas.microsoft.com/office/drawing/2014/main" id="{42043083-4256-4A2A-BEEA-2AEC631DC82F}"/>
              </a:ext>
            </a:extLst>
          </p:cNvPr>
          <p:cNvSpPr>
            <a:spLocks noGrp="1"/>
          </p:cNvSpPr>
          <p:nvPr>
            <p:ph sz="half" idx="2" hasCustomPrompt="1"/>
          </p:nvPr>
        </p:nvSpPr>
        <p:spPr>
          <a:xfrm>
            <a:off x="636588" y="1592694"/>
            <a:ext cx="4057096" cy="2235393"/>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2" name="Holder 3">
            <a:extLst>
              <a:ext uri="{FF2B5EF4-FFF2-40B4-BE49-F238E27FC236}">
                <a16:creationId xmlns:a16="http://schemas.microsoft.com/office/drawing/2014/main" id="{1DAAD0F8-B131-4AF7-B1A7-58A8D183FEAB}"/>
              </a:ext>
            </a:extLst>
          </p:cNvPr>
          <p:cNvSpPr>
            <a:spLocks noGrp="1"/>
          </p:cNvSpPr>
          <p:nvPr>
            <p:ph sz="half" idx="10" hasCustomPrompt="1"/>
          </p:nvPr>
        </p:nvSpPr>
        <p:spPr>
          <a:xfrm>
            <a:off x="5746399" y="1592694"/>
            <a:ext cx="4086894" cy="2265538"/>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3" name="Rectangle 12">
            <a:extLst>
              <a:ext uri="{FF2B5EF4-FFF2-40B4-BE49-F238E27FC236}">
                <a16:creationId xmlns:a16="http://schemas.microsoft.com/office/drawing/2014/main" id="{D3F89F9F-BACB-B258-6190-F96AB7C452A6}"/>
              </a:ext>
            </a:extLst>
          </p:cNvPr>
          <p:cNvSpPr/>
          <p:nvPr userDrawn="1"/>
        </p:nvSpPr>
        <p:spPr>
          <a:xfrm>
            <a:off x="485775" y="4446396"/>
            <a:ext cx="4608000" cy="26175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161201D0-7B15-F650-D1B0-325FBD42270B}"/>
              </a:ext>
            </a:extLst>
          </p:cNvPr>
          <p:cNvSpPr/>
          <p:nvPr userDrawn="1"/>
        </p:nvSpPr>
        <p:spPr>
          <a:xfrm>
            <a:off x="5599625" y="4446397"/>
            <a:ext cx="4608000" cy="2637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Holder 3">
            <a:extLst>
              <a:ext uri="{FF2B5EF4-FFF2-40B4-BE49-F238E27FC236}">
                <a16:creationId xmlns:a16="http://schemas.microsoft.com/office/drawing/2014/main" id="{E2ECF2CB-AD5A-B383-6F19-D48176A8564F}"/>
              </a:ext>
            </a:extLst>
          </p:cNvPr>
          <p:cNvSpPr>
            <a:spLocks noGrp="1"/>
          </p:cNvSpPr>
          <p:nvPr>
            <p:ph sz="half" idx="11" hasCustomPrompt="1"/>
          </p:nvPr>
        </p:nvSpPr>
        <p:spPr>
          <a:xfrm>
            <a:off x="636588" y="4556623"/>
            <a:ext cx="4099626" cy="2235393"/>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6" name="Holder 3">
            <a:extLst>
              <a:ext uri="{FF2B5EF4-FFF2-40B4-BE49-F238E27FC236}">
                <a16:creationId xmlns:a16="http://schemas.microsoft.com/office/drawing/2014/main" id="{0F6C35D2-6D1F-4F7D-CBDE-7C4F9EE33CA7}"/>
              </a:ext>
            </a:extLst>
          </p:cNvPr>
          <p:cNvSpPr>
            <a:spLocks noGrp="1"/>
          </p:cNvSpPr>
          <p:nvPr>
            <p:ph sz="half" idx="12" hasCustomPrompt="1"/>
          </p:nvPr>
        </p:nvSpPr>
        <p:spPr>
          <a:xfrm>
            <a:off x="5746399" y="4556623"/>
            <a:ext cx="4086894" cy="2265538"/>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893907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0" name="Holder 3">
            <a:extLst>
              <a:ext uri="{FF2B5EF4-FFF2-40B4-BE49-F238E27FC236}">
                <a16:creationId xmlns:a16="http://schemas.microsoft.com/office/drawing/2014/main" id="{1584023E-07BC-46D8-9683-C9EBC9D9AA05}"/>
              </a:ext>
            </a:extLst>
          </p:cNvPr>
          <p:cNvSpPr>
            <a:spLocks noGrp="1"/>
          </p:cNvSpPr>
          <p:nvPr>
            <p:ph sz="half" idx="2" hasCustomPrompt="1"/>
          </p:nvPr>
        </p:nvSpPr>
        <p:spPr>
          <a:xfrm>
            <a:off x="475614" y="1460614"/>
            <a:ext cx="4854321"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13" name="Picture Placeholder 4">
            <a:extLst>
              <a:ext uri="{FF2B5EF4-FFF2-40B4-BE49-F238E27FC236}">
                <a16:creationId xmlns:a16="http://schemas.microsoft.com/office/drawing/2014/main" id="{CA90220C-A109-4F15-AE6B-FD50915B5B42}"/>
              </a:ext>
            </a:extLst>
          </p:cNvPr>
          <p:cNvSpPr>
            <a:spLocks noGrp="1"/>
          </p:cNvSpPr>
          <p:nvPr>
            <p:ph type="pic" sz="quarter" idx="10" hasCustomPrompt="1"/>
          </p:nvPr>
        </p:nvSpPr>
        <p:spPr>
          <a:xfrm>
            <a:off x="5343525" y="1225550"/>
            <a:ext cx="5133307" cy="6128992"/>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Tree>
    <p:extLst>
      <p:ext uri="{BB962C8B-B14F-4D97-AF65-F5344CB8AC3E}">
        <p14:creationId xmlns:p14="http://schemas.microsoft.com/office/powerpoint/2010/main" val="1353029447"/>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Image_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3" name="Picture Placeholder 4">
            <a:extLst>
              <a:ext uri="{FF2B5EF4-FFF2-40B4-BE49-F238E27FC236}">
                <a16:creationId xmlns:a16="http://schemas.microsoft.com/office/drawing/2014/main" id="{CA90220C-A109-4F15-AE6B-FD50915B5B42}"/>
              </a:ext>
            </a:extLst>
          </p:cNvPr>
          <p:cNvSpPr>
            <a:spLocks noGrp="1"/>
          </p:cNvSpPr>
          <p:nvPr>
            <p:ph type="pic" sz="quarter" idx="10" hasCustomPrompt="1"/>
          </p:nvPr>
        </p:nvSpPr>
        <p:spPr>
          <a:xfrm>
            <a:off x="213139" y="1225550"/>
            <a:ext cx="5133307" cy="6128992"/>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9" name="Holder 3">
            <a:extLst>
              <a:ext uri="{FF2B5EF4-FFF2-40B4-BE49-F238E27FC236}">
                <a16:creationId xmlns:a16="http://schemas.microsoft.com/office/drawing/2014/main" id="{F82C4161-9E2E-4564-A365-E0F3558DB5C4}"/>
              </a:ext>
            </a:extLst>
          </p:cNvPr>
          <p:cNvSpPr>
            <a:spLocks noGrp="1"/>
          </p:cNvSpPr>
          <p:nvPr>
            <p:ph sz="half" idx="11" hasCustomPrompt="1"/>
          </p:nvPr>
        </p:nvSpPr>
        <p:spPr>
          <a:xfrm>
            <a:off x="5576994" y="1460614"/>
            <a:ext cx="4719642"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1244185724"/>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38A4E0AA-1D9C-4284-9A52-0F0EF3CD391D}"/>
              </a:ext>
            </a:extLst>
          </p:cNvPr>
          <p:cNvSpPr/>
          <p:nvPr userDrawn="1"/>
        </p:nvSpPr>
        <p:spPr>
          <a:xfrm>
            <a:off x="213139" y="1225549"/>
            <a:ext cx="5133561" cy="61289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0" name="Holder 3">
            <a:extLst>
              <a:ext uri="{FF2B5EF4-FFF2-40B4-BE49-F238E27FC236}">
                <a16:creationId xmlns:a16="http://schemas.microsoft.com/office/drawing/2014/main" id="{1584023E-07BC-46D8-9683-C9EBC9D9AA05}"/>
              </a:ext>
            </a:extLst>
          </p:cNvPr>
          <p:cNvSpPr>
            <a:spLocks noGrp="1"/>
          </p:cNvSpPr>
          <p:nvPr>
            <p:ph sz="half" idx="2" hasCustomPrompt="1"/>
          </p:nvPr>
        </p:nvSpPr>
        <p:spPr>
          <a:xfrm>
            <a:off x="475614" y="1462088"/>
            <a:ext cx="4854065"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1" name="Holder 3">
            <a:extLst>
              <a:ext uri="{FF2B5EF4-FFF2-40B4-BE49-F238E27FC236}">
                <a16:creationId xmlns:a16="http://schemas.microsoft.com/office/drawing/2014/main" id="{881B360C-1039-4859-B03B-F7C65290ABE1}"/>
              </a:ext>
            </a:extLst>
          </p:cNvPr>
          <p:cNvSpPr>
            <a:spLocks noGrp="1"/>
          </p:cNvSpPr>
          <p:nvPr>
            <p:ph sz="half" idx="10" hasCustomPrompt="1"/>
          </p:nvPr>
        </p:nvSpPr>
        <p:spPr>
          <a:xfrm>
            <a:off x="5576994" y="1462088"/>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tx2"/>
                </a:solidFill>
                <a:latin typeface="+mn-lt"/>
              </a:defRPr>
            </a:lvl1pPr>
          </a:lstStyle>
          <a:p>
            <a:r>
              <a:rPr lang="en-ZA" dirty="0"/>
              <a:t>Click to add text</a:t>
            </a:r>
            <a:endParaRPr dirty="0"/>
          </a:p>
        </p:txBody>
      </p:sp>
    </p:spTree>
    <p:extLst>
      <p:ext uri="{BB962C8B-B14F-4D97-AF65-F5344CB8AC3E}">
        <p14:creationId xmlns:p14="http://schemas.microsoft.com/office/powerpoint/2010/main" val="1015913410"/>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wo Content_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sz="half" idx="2" hasCustomPrompt="1"/>
          </p:nvPr>
        </p:nvSpPr>
        <p:spPr>
          <a:xfrm>
            <a:off x="475615" y="1460614"/>
            <a:ext cx="4536000" cy="5463426"/>
          </a:xfrm>
          <a:prstGeom prst="rect">
            <a:avLst/>
          </a:prstGeom>
        </p:spPr>
        <p:txBody>
          <a:bodyPr>
            <a:noAutofit/>
          </a:bodyPr>
          <a:lstStyle>
            <a:lvl1pPr marL="285750" indent="-285750">
              <a:buFont typeface="Arial" panose="020B0604020202020204" pitchFamily="34" charset="0"/>
              <a:buChar char="•"/>
              <a:defRPr sz="1600" b="0" i="0">
                <a:solidFill>
                  <a:schemeClr val="accent1"/>
                </a:solidFill>
              </a:defRPr>
            </a:lvl1pPr>
          </a:lstStyle>
          <a:p>
            <a:r>
              <a:rPr lang="en-ZA" dirty="0"/>
              <a:t>Click to add text</a:t>
            </a:r>
            <a:endParaRPr dirty="0"/>
          </a:p>
        </p:txBody>
      </p:sp>
      <p:sp>
        <p:nvSpPr>
          <p:cNvPr id="4" name="Holder 4"/>
          <p:cNvSpPr>
            <a:spLocks noGrp="1"/>
          </p:cNvSpPr>
          <p:nvPr>
            <p:ph sz="half" idx="3" hasCustomPrompt="1"/>
          </p:nvPr>
        </p:nvSpPr>
        <p:spPr>
          <a:xfrm>
            <a:off x="5579458" y="1460614"/>
            <a:ext cx="4536000" cy="5463426"/>
          </a:xfrm>
          <a:prstGeom prst="rect">
            <a:avLst/>
          </a:prstGeom>
        </p:spPr>
        <p:txBody>
          <a:bodyPr>
            <a:noAutofit/>
          </a:bodyPr>
          <a:lstStyle>
            <a:lvl1pPr marL="285750" indent="-285750">
              <a:buFont typeface="Arial" panose="020B0604020202020204" pitchFamily="34" charset="0"/>
              <a:buChar char="•"/>
              <a:defRPr sz="1600" b="0" i="0">
                <a:solidFill>
                  <a:schemeClr val="accent1"/>
                </a:solidFill>
              </a:defRPr>
            </a:lvl1pPr>
          </a:lstStyle>
          <a:p>
            <a:r>
              <a:rPr lang="en-ZA" dirty="0"/>
              <a:t>Click to add text</a:t>
            </a:r>
            <a:endParaRPr dirty="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Click to add title</a:t>
            </a:r>
            <a:endParaRPr dirty="0"/>
          </a:p>
        </p:txBody>
      </p:sp>
      <p:cxnSp>
        <p:nvCxnSpPr>
          <p:cNvPr id="2" name="Straight Connector 1">
            <a:extLst>
              <a:ext uri="{FF2B5EF4-FFF2-40B4-BE49-F238E27FC236}">
                <a16:creationId xmlns:a16="http://schemas.microsoft.com/office/drawing/2014/main" id="{77FBD3C8-A94B-1A8B-7982-D9E997ECD6C7}"/>
              </a:ext>
            </a:extLst>
          </p:cNvPr>
          <p:cNvCxnSpPr>
            <a:cxnSpLocks/>
          </p:cNvCxnSpPr>
          <p:nvPr userDrawn="1"/>
        </p:nvCxnSpPr>
        <p:spPr>
          <a:xfrm>
            <a:off x="5346700" y="1511965"/>
            <a:ext cx="0" cy="558987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18866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BBAC98-2106-4759-B68A-8BA7B1F318E6}"/>
              </a:ext>
            </a:extLst>
          </p:cNvPr>
          <p:cNvSpPr>
            <a:spLocks noGrp="1"/>
          </p:cNvSpPr>
          <p:nvPr>
            <p:ph type="pic" sz="quarter" idx="10" hasCustomPrompt="1"/>
          </p:nvPr>
        </p:nvSpPr>
        <p:spPr>
          <a:xfrm>
            <a:off x="211504" y="1225548"/>
            <a:ext cx="10267200" cy="6130800"/>
          </a:xfrm>
          <a:pattFill prst="ltUpDiag">
            <a:fgClr>
              <a:schemeClr val="bg1">
                <a:lumMod val="85000"/>
              </a:schemeClr>
            </a:fgClr>
            <a:bgClr>
              <a:schemeClr val="bg1">
                <a:lumMod val="95000"/>
              </a:schemeClr>
            </a:bgClr>
          </a:pattFill>
        </p:spPr>
        <p:txBody>
          <a:bodyPr tIns="2412000">
            <a:noAutofit/>
          </a:bodyPr>
          <a:lstStyle>
            <a:lvl1pPr algn="ctr">
              <a:defRPr sz="1400"/>
            </a:lvl1pPr>
          </a:lstStyle>
          <a:p>
            <a:r>
              <a:rPr lang="en-ZA" dirty="0"/>
              <a:t>Click on icon to insert image</a:t>
            </a:r>
          </a:p>
        </p:txBody>
      </p:sp>
      <p:sp>
        <p:nvSpPr>
          <p:cNvPr id="10" name="Holder 3">
            <a:extLst>
              <a:ext uri="{FF2B5EF4-FFF2-40B4-BE49-F238E27FC236}">
                <a16:creationId xmlns:a16="http://schemas.microsoft.com/office/drawing/2014/main" id="{C7D3D5CA-CCD1-47EB-A8E7-169D67F682EB}"/>
              </a:ext>
            </a:extLst>
          </p:cNvPr>
          <p:cNvSpPr>
            <a:spLocks noGrp="1"/>
          </p:cNvSpPr>
          <p:nvPr>
            <p:ph type="subTitle" idx="4" hasCustomPrompt="1"/>
          </p:nvPr>
        </p:nvSpPr>
        <p:spPr>
          <a:xfrm>
            <a:off x="475615" y="10160"/>
            <a:ext cx="9991057" cy="1305017"/>
          </a:xfrm>
          <a:prstGeom prst="rect">
            <a:avLst/>
          </a:prstGeom>
        </p:spPr>
        <p:txBody>
          <a:bodyPr anchor="ctr">
            <a:noAutofit/>
          </a:bodyPr>
          <a:lstStyle>
            <a:lvl1pPr>
              <a:lnSpc>
                <a:spcPct val="90000"/>
              </a:lnSpc>
              <a:spcBef>
                <a:spcPts val="0"/>
              </a:spcBef>
              <a:spcAft>
                <a:spcPts val="0"/>
              </a:spcAft>
              <a:defRPr sz="2600" spc="50" baseline="0">
                <a:solidFill>
                  <a:schemeClr val="accent1"/>
                </a:solidFill>
                <a:latin typeface="+mj-lt"/>
              </a:defRPr>
            </a:lvl1pPr>
          </a:lstStyle>
          <a:p>
            <a:r>
              <a:rPr lang="en-ZA" dirty="0"/>
              <a:t>Slide Title</a:t>
            </a:r>
            <a:endParaRPr dirty="0"/>
          </a:p>
        </p:txBody>
      </p:sp>
    </p:spTree>
    <p:extLst>
      <p:ext uri="{BB962C8B-B14F-4D97-AF65-F5344CB8AC3E}">
        <p14:creationId xmlns:p14="http://schemas.microsoft.com/office/powerpoint/2010/main" val="270002905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Imag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Picture Placeholder 4">
            <a:extLst>
              <a:ext uri="{FF2B5EF4-FFF2-40B4-BE49-F238E27FC236}">
                <a16:creationId xmlns:a16="http://schemas.microsoft.com/office/drawing/2014/main" id="{4A3365F9-CEA8-49D0-A74A-6C11536607EB}"/>
              </a:ext>
            </a:extLst>
          </p:cNvPr>
          <p:cNvSpPr>
            <a:spLocks noGrp="1"/>
          </p:cNvSpPr>
          <p:nvPr>
            <p:ph type="pic" sz="quarter" idx="10" hasCustomPrompt="1"/>
          </p:nvPr>
        </p:nvSpPr>
        <p:spPr>
          <a:xfrm>
            <a:off x="5767159" y="1520277"/>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15" name="Picture Placeholder 4">
            <a:extLst>
              <a:ext uri="{FF2B5EF4-FFF2-40B4-BE49-F238E27FC236}">
                <a16:creationId xmlns:a16="http://schemas.microsoft.com/office/drawing/2014/main" id="{14519D59-8E50-4692-A2BB-B691B09E8E4D}"/>
              </a:ext>
            </a:extLst>
          </p:cNvPr>
          <p:cNvSpPr>
            <a:spLocks noGrp="1"/>
          </p:cNvSpPr>
          <p:nvPr>
            <p:ph type="pic" sz="quarter" idx="11" hasCustomPrompt="1"/>
          </p:nvPr>
        </p:nvSpPr>
        <p:spPr>
          <a:xfrm>
            <a:off x="5767159" y="4473296"/>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3" name="Holder 3"/>
          <p:cNvSpPr>
            <a:spLocks noGrp="1"/>
          </p:cNvSpPr>
          <p:nvPr>
            <p:ph sz="half" idx="2" hasCustomPrompt="1"/>
          </p:nvPr>
        </p:nvSpPr>
        <p:spPr>
          <a:xfrm>
            <a:off x="475615" y="1466484"/>
            <a:ext cx="4772374"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1"/>
                </a:solidFill>
              </a:defRPr>
            </a:lvl1pPr>
          </a:lstStyle>
          <a:p>
            <a:r>
              <a:rPr lang="en-ZA" dirty="0"/>
              <a:t>Click to add text</a:t>
            </a:r>
            <a:endParaRPr dirty="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Tree>
    <p:extLst>
      <p:ext uri="{BB962C8B-B14F-4D97-AF65-F5344CB8AC3E}">
        <p14:creationId xmlns:p14="http://schemas.microsoft.com/office/powerpoint/2010/main" val="36082605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mp; Images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Picture Placeholder 4">
            <a:extLst>
              <a:ext uri="{FF2B5EF4-FFF2-40B4-BE49-F238E27FC236}">
                <a16:creationId xmlns:a16="http://schemas.microsoft.com/office/drawing/2014/main" id="{4A3365F9-CEA8-49D0-A74A-6C11536607EB}"/>
              </a:ext>
            </a:extLst>
          </p:cNvPr>
          <p:cNvSpPr>
            <a:spLocks noGrp="1"/>
          </p:cNvSpPr>
          <p:nvPr>
            <p:ph type="pic" sz="quarter" idx="10" hasCustomPrompt="1"/>
          </p:nvPr>
        </p:nvSpPr>
        <p:spPr>
          <a:xfrm>
            <a:off x="5767159" y="1523048"/>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15" name="Picture Placeholder 4">
            <a:extLst>
              <a:ext uri="{FF2B5EF4-FFF2-40B4-BE49-F238E27FC236}">
                <a16:creationId xmlns:a16="http://schemas.microsoft.com/office/drawing/2014/main" id="{14519D59-8E50-4692-A2BB-B691B09E8E4D}"/>
              </a:ext>
            </a:extLst>
          </p:cNvPr>
          <p:cNvSpPr>
            <a:spLocks noGrp="1"/>
          </p:cNvSpPr>
          <p:nvPr>
            <p:ph type="pic" sz="quarter" idx="11" hasCustomPrompt="1"/>
          </p:nvPr>
        </p:nvSpPr>
        <p:spPr>
          <a:xfrm>
            <a:off x="5767159" y="4473296"/>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1" name="Picture Placeholder 4">
            <a:extLst>
              <a:ext uri="{FF2B5EF4-FFF2-40B4-BE49-F238E27FC236}">
                <a16:creationId xmlns:a16="http://schemas.microsoft.com/office/drawing/2014/main" id="{54BBDCA0-92C8-704A-AC8E-FBEF4C67B03D}"/>
              </a:ext>
            </a:extLst>
          </p:cNvPr>
          <p:cNvSpPr>
            <a:spLocks noGrp="1"/>
          </p:cNvSpPr>
          <p:nvPr>
            <p:ph type="pic" sz="quarter" idx="12" hasCustomPrompt="1"/>
          </p:nvPr>
        </p:nvSpPr>
        <p:spPr>
          <a:xfrm>
            <a:off x="646519" y="1523048"/>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12" name="Picture Placeholder 4">
            <a:extLst>
              <a:ext uri="{FF2B5EF4-FFF2-40B4-BE49-F238E27FC236}">
                <a16:creationId xmlns:a16="http://schemas.microsoft.com/office/drawing/2014/main" id="{9FFCE4B6-B280-3642-BB77-69BAA4C41265}"/>
              </a:ext>
            </a:extLst>
          </p:cNvPr>
          <p:cNvSpPr>
            <a:spLocks noGrp="1"/>
          </p:cNvSpPr>
          <p:nvPr>
            <p:ph type="pic" sz="quarter" idx="13" hasCustomPrompt="1"/>
          </p:nvPr>
        </p:nvSpPr>
        <p:spPr>
          <a:xfrm>
            <a:off x="646519" y="4473296"/>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Tree>
    <p:extLst>
      <p:ext uri="{BB962C8B-B14F-4D97-AF65-F5344CB8AC3E}">
        <p14:creationId xmlns:p14="http://schemas.microsoft.com/office/powerpoint/2010/main" val="29241553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11699A3-5D57-112B-CD6C-56FB08048E66}"/>
              </a:ext>
            </a:extLst>
          </p:cNvPr>
          <p:cNvSpPr/>
          <p:nvPr userDrawn="1"/>
        </p:nvSpPr>
        <p:spPr>
          <a:xfrm>
            <a:off x="0" y="0"/>
            <a:ext cx="10693400" cy="7562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72F41497-94EE-0F10-AABC-628BED56D1C4}"/>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1037" t="1314" r="12034" b="10367"/>
          <a:stretch/>
        </p:blipFill>
        <p:spPr>
          <a:xfrm>
            <a:off x="0" y="0"/>
            <a:ext cx="10693400" cy="7562850"/>
          </a:xfrm>
          <a:prstGeom prst="rect">
            <a:avLst/>
          </a:prstGeom>
        </p:spPr>
      </p:pic>
      <p:sp>
        <p:nvSpPr>
          <p:cNvPr id="3" name="Holder 3">
            <a:extLst>
              <a:ext uri="{FF2B5EF4-FFF2-40B4-BE49-F238E27FC236}">
                <a16:creationId xmlns:a16="http://schemas.microsoft.com/office/drawing/2014/main" id="{1FA848B1-8A9C-E788-7A77-7E71B70CB476}"/>
              </a:ext>
            </a:extLst>
          </p:cNvPr>
          <p:cNvSpPr>
            <a:spLocks noGrp="1"/>
          </p:cNvSpPr>
          <p:nvPr>
            <p:ph type="subTitle" idx="4" hasCustomPrompt="1"/>
          </p:nvPr>
        </p:nvSpPr>
        <p:spPr>
          <a:xfrm>
            <a:off x="1493938" y="3448222"/>
            <a:ext cx="7705526" cy="833096"/>
          </a:xfrm>
          <a:prstGeom prst="rect">
            <a:avLst/>
          </a:prstGeom>
        </p:spPr>
        <p:txBody>
          <a:bodyPr anchor="t">
            <a:noAutofit/>
          </a:bodyPr>
          <a:lstStyle>
            <a:lvl1pPr algn="ctr">
              <a:lnSpc>
                <a:spcPct val="90000"/>
              </a:lnSpc>
              <a:spcBef>
                <a:spcPts val="0"/>
              </a:spcBef>
              <a:spcAft>
                <a:spcPts val="0"/>
              </a:spcAft>
              <a:defRPr sz="2800" spc="50" baseline="0">
                <a:solidFill>
                  <a:schemeClr val="bg1"/>
                </a:solidFill>
                <a:latin typeface="+mj-lt"/>
              </a:defRPr>
            </a:lvl1pPr>
          </a:lstStyle>
          <a:p>
            <a:r>
              <a:rPr lang="en-ZA" dirty="0"/>
              <a:t>Presentation Title</a:t>
            </a:r>
            <a:endParaRPr dirty="0"/>
          </a:p>
        </p:txBody>
      </p:sp>
      <p:pic>
        <p:nvPicPr>
          <p:cNvPr id="5" name="Picture 4">
            <a:extLst>
              <a:ext uri="{FF2B5EF4-FFF2-40B4-BE49-F238E27FC236}">
                <a16:creationId xmlns:a16="http://schemas.microsoft.com/office/drawing/2014/main" id="{4BE9F5AF-8F4E-CAEF-112E-467C1E94B28C}"/>
              </a:ext>
            </a:extLst>
          </p:cNvPr>
          <p:cNvPicPr>
            <a:picLocks noChangeAspect="1"/>
          </p:cNvPicPr>
          <p:nvPr userDrawn="1"/>
        </p:nvPicPr>
        <p:blipFill>
          <a:blip r:embed="rId3" cstate="email">
            <a:biLevel thresh="25000"/>
            <a:extLst>
              <a:ext uri="{28A0092B-C50C-407E-A947-70E740481C1C}">
                <a14:useLocalDpi xmlns:a14="http://schemas.microsoft.com/office/drawing/2010/main"/>
              </a:ext>
            </a:extLst>
          </a:blip>
          <a:stretch>
            <a:fillRect/>
          </a:stretch>
        </p:blipFill>
        <p:spPr>
          <a:xfrm>
            <a:off x="4052803" y="5557704"/>
            <a:ext cx="2587797" cy="350959"/>
          </a:xfrm>
          <a:prstGeom prst="rect">
            <a:avLst/>
          </a:prstGeom>
        </p:spPr>
      </p:pic>
      <p:sp>
        <p:nvSpPr>
          <p:cNvPr id="8" name="object 6">
            <a:extLst>
              <a:ext uri="{FF2B5EF4-FFF2-40B4-BE49-F238E27FC236}">
                <a16:creationId xmlns:a16="http://schemas.microsoft.com/office/drawing/2014/main" id="{DF886572-A507-0AEE-3E30-895B433F3D44}"/>
              </a:ext>
            </a:extLst>
          </p:cNvPr>
          <p:cNvSpPr/>
          <p:nvPr userDrawn="1"/>
        </p:nvSpPr>
        <p:spPr>
          <a:xfrm>
            <a:off x="1943419" y="5081637"/>
            <a:ext cx="6806565" cy="0"/>
          </a:xfrm>
          <a:custGeom>
            <a:avLst/>
            <a:gdLst/>
            <a:ahLst/>
            <a:cxnLst/>
            <a:rect l="l" t="t" r="r" b="b"/>
            <a:pathLst>
              <a:path w="6812280">
                <a:moveTo>
                  <a:pt x="0" y="0"/>
                </a:moveTo>
                <a:lnTo>
                  <a:pt x="6811708" y="0"/>
                </a:lnTo>
              </a:path>
            </a:pathLst>
          </a:custGeom>
          <a:ln w="6350">
            <a:solidFill>
              <a:schemeClr val="bg1"/>
            </a:solidFill>
          </a:ln>
        </p:spPr>
        <p:txBody>
          <a:bodyPr wrap="square" lIns="0" tIns="0" rIns="0" bIns="0" rtlCol="0"/>
          <a:lstStyle/>
          <a:p>
            <a:endParaRPr dirty="0"/>
          </a:p>
        </p:txBody>
      </p:sp>
      <p:sp>
        <p:nvSpPr>
          <p:cNvPr id="10" name="Text Placeholder 14">
            <a:extLst>
              <a:ext uri="{FF2B5EF4-FFF2-40B4-BE49-F238E27FC236}">
                <a16:creationId xmlns:a16="http://schemas.microsoft.com/office/drawing/2014/main" id="{E945BACD-7B4B-F785-7371-F8E654B5B0EF}"/>
              </a:ext>
            </a:extLst>
          </p:cNvPr>
          <p:cNvSpPr>
            <a:spLocks noGrp="1"/>
          </p:cNvSpPr>
          <p:nvPr>
            <p:ph type="body" sz="quarter" idx="10" hasCustomPrompt="1"/>
          </p:nvPr>
        </p:nvSpPr>
        <p:spPr>
          <a:xfrm>
            <a:off x="1493938" y="4559114"/>
            <a:ext cx="7705526" cy="276999"/>
          </a:xfrm>
        </p:spPr>
        <p:txBody>
          <a:bodyPr/>
          <a:lstStyle>
            <a:lvl1pPr algn="ctr">
              <a:defRPr sz="1800">
                <a:solidFill>
                  <a:schemeClr val="bg1"/>
                </a:solidFill>
              </a:defRPr>
            </a:lvl1pPr>
          </a:lstStyle>
          <a:p>
            <a:pPr lvl="0"/>
            <a:r>
              <a:rPr lang="en-US" dirty="0"/>
              <a:t>Date</a:t>
            </a:r>
            <a:endParaRPr lang="en-ZA" dirty="0"/>
          </a:p>
        </p:txBody>
      </p:sp>
      <p:sp>
        <p:nvSpPr>
          <p:cNvPr id="17" name="Picture Placeholder 4">
            <a:extLst>
              <a:ext uri="{FF2B5EF4-FFF2-40B4-BE49-F238E27FC236}">
                <a16:creationId xmlns:a16="http://schemas.microsoft.com/office/drawing/2014/main" id="{72597A6F-0135-830E-404C-3133E6B79CAD}"/>
              </a:ext>
            </a:extLst>
          </p:cNvPr>
          <p:cNvSpPr>
            <a:spLocks noGrp="1"/>
          </p:cNvSpPr>
          <p:nvPr>
            <p:ph type="pic" sz="quarter" idx="12" hasCustomPrompt="1"/>
          </p:nvPr>
        </p:nvSpPr>
        <p:spPr>
          <a:xfrm>
            <a:off x="4714240" y="1496510"/>
            <a:ext cx="1231192" cy="1579727"/>
          </a:xfrm>
          <a:pattFill prst="ltUpDiag">
            <a:fgClr>
              <a:schemeClr val="bg1">
                <a:lumMod val="85000"/>
              </a:schemeClr>
            </a:fgClr>
            <a:bgClr>
              <a:schemeClr val="accent1">
                <a:lumMod val="20000"/>
                <a:lumOff val="80000"/>
              </a:schemeClr>
            </a:bgClr>
          </a:pattFill>
        </p:spPr>
        <p:txBody>
          <a:bodyPr tIns="972000">
            <a:noAutofit/>
          </a:bodyPr>
          <a:lstStyle>
            <a:lvl1pPr algn="ctr">
              <a:defRPr sz="1050"/>
            </a:lvl1pPr>
          </a:lstStyle>
          <a:p>
            <a:r>
              <a:rPr lang="en-ZA" dirty="0"/>
              <a:t>Click on icon to insert Country’s crest</a:t>
            </a:r>
          </a:p>
        </p:txBody>
      </p:sp>
    </p:spTree>
    <p:extLst>
      <p:ext uri="{BB962C8B-B14F-4D97-AF65-F5344CB8AC3E}">
        <p14:creationId xmlns:p14="http://schemas.microsoft.com/office/powerpoint/2010/main" val="286541718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Holder 3"/>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8" name="Picture Placeholder 4">
            <a:extLst>
              <a:ext uri="{FF2B5EF4-FFF2-40B4-BE49-F238E27FC236}">
                <a16:creationId xmlns:a16="http://schemas.microsoft.com/office/drawing/2014/main" id="{B0AE999D-6CB2-40C8-8409-8FD683469149}"/>
              </a:ext>
            </a:extLst>
          </p:cNvPr>
          <p:cNvSpPr>
            <a:spLocks noGrp="1"/>
          </p:cNvSpPr>
          <p:nvPr>
            <p:ph type="pic" sz="quarter" idx="10" hasCustomPrompt="1"/>
          </p:nvPr>
        </p:nvSpPr>
        <p:spPr>
          <a:xfrm>
            <a:off x="211504" y="1225548"/>
            <a:ext cx="10267200" cy="6130800"/>
          </a:xfrm>
          <a:pattFill prst="ltUpDiag">
            <a:fgClr>
              <a:schemeClr val="bg1">
                <a:lumMod val="85000"/>
              </a:schemeClr>
            </a:fgClr>
            <a:bgClr>
              <a:schemeClr val="bg1">
                <a:lumMod val="95000"/>
              </a:schemeClr>
            </a:bgClr>
          </a:pattFill>
        </p:spPr>
        <p:txBody>
          <a:bodyPr lIns="914400" tIns="2412000">
            <a:noAutofit/>
          </a:bodyPr>
          <a:lstStyle>
            <a:lvl1pPr algn="ctr">
              <a:defRPr sz="1400"/>
            </a:lvl1pPr>
          </a:lstStyle>
          <a:p>
            <a:r>
              <a:rPr lang="en-ZA" dirty="0"/>
              <a:t>Click on icon to insert image</a:t>
            </a:r>
          </a:p>
        </p:txBody>
      </p:sp>
      <p:sp>
        <p:nvSpPr>
          <p:cNvPr id="11" name="Text Placeholder 10">
            <a:extLst>
              <a:ext uri="{FF2B5EF4-FFF2-40B4-BE49-F238E27FC236}">
                <a16:creationId xmlns:a16="http://schemas.microsoft.com/office/drawing/2014/main" id="{CFAA01ED-08CB-48BB-B047-22B869A8DFEF}"/>
              </a:ext>
            </a:extLst>
          </p:cNvPr>
          <p:cNvSpPr>
            <a:spLocks noGrp="1"/>
          </p:cNvSpPr>
          <p:nvPr>
            <p:ph type="body" sz="quarter" idx="11" hasCustomPrompt="1"/>
          </p:nvPr>
        </p:nvSpPr>
        <p:spPr>
          <a:xfrm>
            <a:off x="962268" y="2330410"/>
            <a:ext cx="4356000" cy="3960000"/>
          </a:xfrm>
          <a:solidFill>
            <a:srgbClr val="415364"/>
          </a:solidFill>
        </p:spPr>
        <p:txBody>
          <a:bodyPr lIns="324000" tIns="324000" rIns="180000">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text</a:t>
            </a:r>
          </a:p>
        </p:txBody>
      </p:sp>
    </p:spTree>
    <p:extLst>
      <p:ext uri="{BB962C8B-B14F-4D97-AF65-F5344CB8AC3E}">
        <p14:creationId xmlns:p14="http://schemas.microsoft.com/office/powerpoint/2010/main" val="284325755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_1">
    <p:spTree>
      <p:nvGrpSpPr>
        <p:cNvPr id="1" name=""/>
        <p:cNvGrpSpPr/>
        <p:nvPr/>
      </p:nvGrpSpPr>
      <p:grpSpPr>
        <a:xfrm>
          <a:off x="0" y="0"/>
          <a:ext cx="0" cy="0"/>
          <a:chOff x="0" y="0"/>
          <a:chExt cx="0" cy="0"/>
        </a:xfrm>
      </p:grpSpPr>
      <p:sp>
        <p:nvSpPr>
          <p:cNvPr id="3" name="Holder 3"/>
          <p:cNvSpPr>
            <a:spLocks noGrp="1"/>
          </p:cNvSpPr>
          <p:nvPr>
            <p:ph type="subTitle" idx="4" hasCustomPrompt="1"/>
          </p:nvPr>
        </p:nvSpPr>
        <p:spPr>
          <a:xfrm>
            <a:off x="475615" y="30480"/>
            <a:ext cx="98894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8" name="Picture Placeholder 4">
            <a:extLst>
              <a:ext uri="{FF2B5EF4-FFF2-40B4-BE49-F238E27FC236}">
                <a16:creationId xmlns:a16="http://schemas.microsoft.com/office/drawing/2014/main" id="{B0AE999D-6CB2-40C8-8409-8FD683469149}"/>
              </a:ext>
            </a:extLst>
          </p:cNvPr>
          <p:cNvSpPr>
            <a:spLocks noGrp="1"/>
          </p:cNvSpPr>
          <p:nvPr>
            <p:ph type="pic" sz="quarter" idx="10" hasCustomPrompt="1"/>
          </p:nvPr>
        </p:nvSpPr>
        <p:spPr>
          <a:xfrm>
            <a:off x="211504" y="1225548"/>
            <a:ext cx="10267200" cy="6130800"/>
          </a:xfrm>
          <a:pattFill prst="ltUpDiag">
            <a:fgClr>
              <a:schemeClr val="bg1">
                <a:lumMod val="85000"/>
              </a:schemeClr>
            </a:fgClr>
            <a:bgClr>
              <a:schemeClr val="bg1">
                <a:lumMod val="95000"/>
              </a:schemeClr>
            </a:bgClr>
          </a:pattFill>
        </p:spPr>
        <p:txBody>
          <a:bodyPr tIns="2412000">
            <a:noAutofit/>
          </a:bodyPr>
          <a:lstStyle>
            <a:lvl1pPr algn="ctr">
              <a:defRPr sz="1400"/>
            </a:lvl1pPr>
          </a:lstStyle>
          <a:p>
            <a:r>
              <a:rPr lang="en-ZA" dirty="0"/>
              <a:t>Click on icon to insert image</a:t>
            </a:r>
          </a:p>
        </p:txBody>
      </p:sp>
      <p:sp>
        <p:nvSpPr>
          <p:cNvPr id="11" name="Text Placeholder 10">
            <a:extLst>
              <a:ext uri="{FF2B5EF4-FFF2-40B4-BE49-F238E27FC236}">
                <a16:creationId xmlns:a16="http://schemas.microsoft.com/office/drawing/2014/main" id="{CFAA01ED-08CB-48BB-B047-22B869A8DFEF}"/>
              </a:ext>
            </a:extLst>
          </p:cNvPr>
          <p:cNvSpPr>
            <a:spLocks noGrp="1"/>
          </p:cNvSpPr>
          <p:nvPr>
            <p:ph type="body" sz="quarter" idx="11" hasCustomPrompt="1"/>
          </p:nvPr>
        </p:nvSpPr>
        <p:spPr>
          <a:xfrm>
            <a:off x="5852160" y="3396348"/>
            <a:ext cx="4355464" cy="3960000"/>
          </a:xfrm>
          <a:solidFill>
            <a:schemeClr val="accent1"/>
          </a:solidFill>
        </p:spPr>
        <p:txBody>
          <a:bodyPr lIns="324000" tIns="324000" rIns="180000">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text</a:t>
            </a:r>
          </a:p>
        </p:txBody>
      </p:sp>
    </p:spTree>
    <p:extLst>
      <p:ext uri="{BB962C8B-B14F-4D97-AF65-F5344CB8AC3E}">
        <p14:creationId xmlns:p14="http://schemas.microsoft.com/office/powerpoint/2010/main" val="2533123429"/>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_2">
    <p:spTree>
      <p:nvGrpSpPr>
        <p:cNvPr id="1" name=""/>
        <p:cNvGrpSpPr/>
        <p:nvPr/>
      </p:nvGrpSpPr>
      <p:grpSpPr>
        <a:xfrm>
          <a:off x="0" y="0"/>
          <a:ext cx="0" cy="0"/>
          <a:chOff x="0" y="0"/>
          <a:chExt cx="0" cy="0"/>
        </a:xfrm>
      </p:grpSpPr>
      <p:sp>
        <p:nvSpPr>
          <p:cNvPr id="3" name="Holder 3"/>
          <p:cNvSpPr>
            <a:spLocks noGrp="1"/>
          </p:cNvSpPr>
          <p:nvPr>
            <p:ph type="subTitle" idx="4" hasCustomPrompt="1"/>
          </p:nvPr>
        </p:nvSpPr>
        <p:spPr>
          <a:xfrm>
            <a:off x="474019" y="30480"/>
            <a:ext cx="9891053"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7" name="Picture Placeholder 4">
            <a:extLst>
              <a:ext uri="{FF2B5EF4-FFF2-40B4-BE49-F238E27FC236}">
                <a16:creationId xmlns:a16="http://schemas.microsoft.com/office/drawing/2014/main" id="{3D9C63C3-81CC-4E76-B12B-310FF4F7716F}"/>
              </a:ext>
            </a:extLst>
          </p:cNvPr>
          <p:cNvSpPr>
            <a:spLocks noGrp="1"/>
          </p:cNvSpPr>
          <p:nvPr>
            <p:ph type="pic" sz="quarter" idx="12" hasCustomPrompt="1"/>
          </p:nvPr>
        </p:nvSpPr>
        <p:spPr>
          <a:xfrm>
            <a:off x="211504" y="3001108"/>
            <a:ext cx="10267200" cy="4355240"/>
          </a:xfrm>
          <a:pattFill prst="ltUpDiag">
            <a:fgClr>
              <a:schemeClr val="bg1">
                <a:lumMod val="85000"/>
              </a:schemeClr>
            </a:fgClr>
            <a:bgClr>
              <a:schemeClr val="bg1">
                <a:lumMod val="95000"/>
              </a:schemeClr>
            </a:bgClr>
          </a:pattFill>
        </p:spPr>
        <p:txBody>
          <a:bodyPr tIns="2412000">
            <a:noAutofit/>
          </a:bodyPr>
          <a:lstStyle>
            <a:lvl1pPr algn="ctr">
              <a:defRPr sz="1400"/>
            </a:lvl1pPr>
          </a:lstStyle>
          <a:p>
            <a:r>
              <a:rPr lang="en-ZA" dirty="0"/>
              <a:t>Click on icon to insert image</a:t>
            </a:r>
          </a:p>
        </p:txBody>
      </p:sp>
      <p:sp>
        <p:nvSpPr>
          <p:cNvPr id="9" name="Text Placeholder 10">
            <a:extLst>
              <a:ext uri="{FF2B5EF4-FFF2-40B4-BE49-F238E27FC236}">
                <a16:creationId xmlns:a16="http://schemas.microsoft.com/office/drawing/2014/main" id="{88501575-7006-4005-BA26-BD24636B4E25}"/>
              </a:ext>
            </a:extLst>
          </p:cNvPr>
          <p:cNvSpPr>
            <a:spLocks noGrp="1"/>
          </p:cNvSpPr>
          <p:nvPr>
            <p:ph type="body" sz="quarter" idx="13" hasCustomPrompt="1"/>
          </p:nvPr>
        </p:nvSpPr>
        <p:spPr>
          <a:xfrm>
            <a:off x="484179" y="1643002"/>
            <a:ext cx="4356000" cy="3960000"/>
          </a:xfrm>
          <a:solidFill>
            <a:schemeClr val="accent1"/>
          </a:solidFill>
        </p:spPr>
        <p:txBody>
          <a:bodyPr lIns="324000" tIns="324000" rIns="180000">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text</a:t>
            </a:r>
          </a:p>
        </p:txBody>
      </p:sp>
    </p:spTree>
    <p:extLst>
      <p:ext uri="{BB962C8B-B14F-4D97-AF65-F5344CB8AC3E}">
        <p14:creationId xmlns:p14="http://schemas.microsoft.com/office/powerpoint/2010/main" val="9563829"/>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E4B3C4C-C2BB-4A1E-8730-744ED1B0CF6F}"/>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type="body" idx="1"/>
          </p:nvPr>
        </p:nvSpPr>
        <p:spPr>
          <a:xfrm>
            <a:off x="490659" y="3033360"/>
            <a:ext cx="3419190" cy="215444"/>
          </a:xfrm>
        </p:spPr>
        <p:txBody>
          <a:bodyPr lIns="0"/>
          <a:lstStyle>
            <a:lvl1pPr>
              <a:defRPr sz="1400" b="0" i="0">
                <a:solidFill>
                  <a:schemeClr val="accent1"/>
                </a:solidFill>
                <a:latin typeface="+mj-lt"/>
                <a:cs typeface="ClassicalGaramondBT-Roman"/>
              </a:defRPr>
            </a:lvl1pPr>
          </a:lstStyle>
          <a:p>
            <a:endParaRPr dirty="0"/>
          </a:p>
        </p:txBody>
      </p:sp>
      <p:sp>
        <p:nvSpPr>
          <p:cNvPr id="33" name="Holder 3">
            <a:extLst>
              <a:ext uri="{FF2B5EF4-FFF2-40B4-BE49-F238E27FC236}">
                <a16:creationId xmlns:a16="http://schemas.microsoft.com/office/drawing/2014/main" id="{EAEB305D-19DC-4069-BD14-3A54A1EE426D}"/>
              </a:ext>
            </a:extLst>
          </p:cNvPr>
          <p:cNvSpPr>
            <a:spLocks noGrp="1"/>
          </p:cNvSpPr>
          <p:nvPr userDrawn="1">
            <p:ph type="subTitle" idx="4" hasCustomPrompt="1"/>
          </p:nvPr>
        </p:nvSpPr>
        <p:spPr>
          <a:xfrm>
            <a:off x="485775" y="30480"/>
            <a:ext cx="98894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Please Contact Us</a:t>
            </a:r>
            <a:endParaRPr dirty="0"/>
          </a:p>
        </p:txBody>
      </p:sp>
      <p:sp>
        <p:nvSpPr>
          <p:cNvPr id="34" name="Picture Placeholder 4">
            <a:extLst>
              <a:ext uri="{FF2B5EF4-FFF2-40B4-BE49-F238E27FC236}">
                <a16:creationId xmlns:a16="http://schemas.microsoft.com/office/drawing/2014/main" id="{D64776E2-AA0D-4F5E-98B0-CB04B01C0802}"/>
              </a:ext>
            </a:extLst>
          </p:cNvPr>
          <p:cNvSpPr>
            <a:spLocks noGrp="1"/>
          </p:cNvSpPr>
          <p:nvPr userDrawn="1">
            <p:ph type="pic" sz="quarter" idx="12" hasCustomPrompt="1"/>
          </p:nvPr>
        </p:nvSpPr>
        <p:spPr>
          <a:xfrm>
            <a:off x="496142" y="177239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Tree>
    <p:extLst>
      <p:ext uri="{BB962C8B-B14F-4D97-AF65-F5344CB8AC3E}">
        <p14:creationId xmlns:p14="http://schemas.microsoft.com/office/powerpoint/2010/main" val="17385032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osing Slide_1">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E4B3C4C-C2BB-4A1E-8730-744ED1B0CF6F}"/>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3" name="Holder 3">
            <a:extLst>
              <a:ext uri="{FF2B5EF4-FFF2-40B4-BE49-F238E27FC236}">
                <a16:creationId xmlns:a16="http://schemas.microsoft.com/office/drawing/2014/main" id="{EAEB305D-19DC-4069-BD14-3A54A1EE426D}"/>
              </a:ext>
            </a:extLst>
          </p:cNvPr>
          <p:cNvSpPr>
            <a:spLocks noGrp="1"/>
          </p:cNvSpPr>
          <p:nvPr userDrawn="1">
            <p:ph type="subTitle" idx="4" hasCustomPrompt="1"/>
          </p:nvPr>
        </p:nvSpPr>
        <p:spPr>
          <a:xfrm>
            <a:off x="485775" y="30480"/>
            <a:ext cx="98894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Please Contact Us</a:t>
            </a:r>
            <a:endParaRPr dirty="0"/>
          </a:p>
        </p:txBody>
      </p:sp>
      <p:sp>
        <p:nvSpPr>
          <p:cNvPr id="2" name="Holder 3">
            <a:extLst>
              <a:ext uri="{FF2B5EF4-FFF2-40B4-BE49-F238E27FC236}">
                <a16:creationId xmlns:a16="http://schemas.microsoft.com/office/drawing/2014/main" id="{4FA6EE11-70C8-33E0-41B5-34D69B55D186}"/>
              </a:ext>
            </a:extLst>
          </p:cNvPr>
          <p:cNvSpPr>
            <a:spLocks noGrp="1"/>
          </p:cNvSpPr>
          <p:nvPr>
            <p:ph type="body" idx="1"/>
          </p:nvPr>
        </p:nvSpPr>
        <p:spPr>
          <a:xfrm>
            <a:off x="490659" y="3033710"/>
            <a:ext cx="2830610" cy="215444"/>
          </a:xfrm>
        </p:spPr>
        <p:txBody>
          <a:bodyPr lIns="0"/>
          <a:lstStyle>
            <a:lvl1pPr>
              <a:defRPr sz="1400" b="0" i="0">
                <a:solidFill>
                  <a:schemeClr val="accent1"/>
                </a:solidFill>
                <a:latin typeface="+mj-lt"/>
                <a:cs typeface="ClassicalGaramondBT-Roman"/>
              </a:defRPr>
            </a:lvl1pPr>
          </a:lstStyle>
          <a:p>
            <a:endParaRPr dirty="0"/>
          </a:p>
        </p:txBody>
      </p:sp>
      <p:sp>
        <p:nvSpPr>
          <p:cNvPr id="4" name="Picture Placeholder 4">
            <a:extLst>
              <a:ext uri="{FF2B5EF4-FFF2-40B4-BE49-F238E27FC236}">
                <a16:creationId xmlns:a16="http://schemas.microsoft.com/office/drawing/2014/main" id="{4BEAD98A-67BD-AE47-3E36-E6C0E1948B8A}"/>
              </a:ext>
            </a:extLst>
          </p:cNvPr>
          <p:cNvSpPr>
            <a:spLocks noGrp="1"/>
          </p:cNvSpPr>
          <p:nvPr>
            <p:ph type="pic" sz="quarter" idx="12" hasCustomPrompt="1"/>
          </p:nvPr>
        </p:nvSpPr>
        <p:spPr>
          <a:xfrm>
            <a:off x="496142"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5" name="Holder 3">
            <a:extLst>
              <a:ext uri="{FF2B5EF4-FFF2-40B4-BE49-F238E27FC236}">
                <a16:creationId xmlns:a16="http://schemas.microsoft.com/office/drawing/2014/main" id="{E54BD52A-47A9-300C-5C55-8F71C5ECCF47}"/>
              </a:ext>
            </a:extLst>
          </p:cNvPr>
          <p:cNvSpPr>
            <a:spLocks noGrp="1"/>
          </p:cNvSpPr>
          <p:nvPr>
            <p:ph type="body" idx="13"/>
          </p:nvPr>
        </p:nvSpPr>
        <p:spPr>
          <a:xfrm>
            <a:off x="3692812" y="3033710"/>
            <a:ext cx="2925202" cy="215444"/>
          </a:xfrm>
        </p:spPr>
        <p:txBody>
          <a:bodyPr lIns="0"/>
          <a:lstStyle>
            <a:lvl1pPr>
              <a:defRPr sz="1400" b="0" i="0">
                <a:solidFill>
                  <a:schemeClr val="accent1"/>
                </a:solidFill>
                <a:latin typeface="+mj-lt"/>
                <a:cs typeface="ClassicalGaramondBT-Roman"/>
              </a:defRPr>
            </a:lvl1pPr>
          </a:lstStyle>
          <a:p>
            <a:endParaRPr dirty="0"/>
          </a:p>
        </p:txBody>
      </p:sp>
      <p:sp>
        <p:nvSpPr>
          <p:cNvPr id="6" name="Picture Placeholder 4">
            <a:extLst>
              <a:ext uri="{FF2B5EF4-FFF2-40B4-BE49-F238E27FC236}">
                <a16:creationId xmlns:a16="http://schemas.microsoft.com/office/drawing/2014/main" id="{5EA52140-137C-3A8B-7BB8-8EC433AF1ACB}"/>
              </a:ext>
            </a:extLst>
          </p:cNvPr>
          <p:cNvSpPr>
            <a:spLocks noGrp="1"/>
          </p:cNvSpPr>
          <p:nvPr>
            <p:ph type="pic" sz="quarter" idx="14" hasCustomPrompt="1"/>
          </p:nvPr>
        </p:nvSpPr>
        <p:spPr>
          <a:xfrm>
            <a:off x="3716150"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Tree>
    <p:extLst>
      <p:ext uri="{BB962C8B-B14F-4D97-AF65-F5344CB8AC3E}">
        <p14:creationId xmlns:p14="http://schemas.microsoft.com/office/powerpoint/2010/main" val="4246850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Slide_2">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E4B3C4C-C2BB-4A1E-8730-744ED1B0CF6F}"/>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type="body" idx="1"/>
          </p:nvPr>
        </p:nvSpPr>
        <p:spPr>
          <a:xfrm>
            <a:off x="490659" y="3033710"/>
            <a:ext cx="2830610" cy="215444"/>
          </a:xfrm>
        </p:spPr>
        <p:txBody>
          <a:bodyPr lIns="0"/>
          <a:lstStyle>
            <a:lvl1pPr>
              <a:defRPr sz="1400" b="0" i="0">
                <a:solidFill>
                  <a:schemeClr val="accent1"/>
                </a:solidFill>
                <a:latin typeface="+mj-lt"/>
                <a:cs typeface="ClassicalGaramondBT-Roman"/>
              </a:defRPr>
            </a:lvl1pPr>
          </a:lstStyle>
          <a:p>
            <a:endParaRPr dirty="0"/>
          </a:p>
        </p:txBody>
      </p:sp>
      <p:sp>
        <p:nvSpPr>
          <p:cNvPr id="33" name="Holder 3">
            <a:extLst>
              <a:ext uri="{FF2B5EF4-FFF2-40B4-BE49-F238E27FC236}">
                <a16:creationId xmlns:a16="http://schemas.microsoft.com/office/drawing/2014/main" id="{EAEB305D-19DC-4069-BD14-3A54A1EE426D}"/>
              </a:ext>
            </a:extLst>
          </p:cNvPr>
          <p:cNvSpPr>
            <a:spLocks noGrp="1"/>
          </p:cNvSpPr>
          <p:nvPr userDrawn="1">
            <p:ph type="subTitle" idx="4" hasCustomPrompt="1"/>
          </p:nvPr>
        </p:nvSpPr>
        <p:spPr>
          <a:xfrm>
            <a:off x="485775" y="30480"/>
            <a:ext cx="98894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Please Contact Us</a:t>
            </a:r>
            <a:endParaRPr dirty="0"/>
          </a:p>
        </p:txBody>
      </p:sp>
      <p:sp>
        <p:nvSpPr>
          <p:cNvPr id="34" name="Picture Placeholder 4">
            <a:extLst>
              <a:ext uri="{FF2B5EF4-FFF2-40B4-BE49-F238E27FC236}">
                <a16:creationId xmlns:a16="http://schemas.microsoft.com/office/drawing/2014/main" id="{D64776E2-AA0D-4F5E-98B0-CB04B01C0802}"/>
              </a:ext>
            </a:extLst>
          </p:cNvPr>
          <p:cNvSpPr>
            <a:spLocks noGrp="1"/>
          </p:cNvSpPr>
          <p:nvPr userDrawn="1">
            <p:ph type="pic" sz="quarter" idx="12" hasCustomPrompt="1"/>
          </p:nvPr>
        </p:nvSpPr>
        <p:spPr>
          <a:xfrm>
            <a:off x="496142"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14" name="Holder 3">
            <a:extLst>
              <a:ext uri="{FF2B5EF4-FFF2-40B4-BE49-F238E27FC236}">
                <a16:creationId xmlns:a16="http://schemas.microsoft.com/office/drawing/2014/main" id="{1107B5F5-DAD5-D6DB-E3EC-769FAA77F300}"/>
              </a:ext>
            </a:extLst>
          </p:cNvPr>
          <p:cNvSpPr>
            <a:spLocks noGrp="1"/>
          </p:cNvSpPr>
          <p:nvPr>
            <p:ph type="body" idx="13"/>
          </p:nvPr>
        </p:nvSpPr>
        <p:spPr>
          <a:xfrm>
            <a:off x="3692812" y="3033710"/>
            <a:ext cx="2925202" cy="215444"/>
          </a:xfrm>
        </p:spPr>
        <p:txBody>
          <a:bodyPr lIns="0"/>
          <a:lstStyle>
            <a:lvl1pPr>
              <a:defRPr sz="1400" b="0" i="0">
                <a:solidFill>
                  <a:schemeClr val="accent1"/>
                </a:solidFill>
                <a:latin typeface="+mj-lt"/>
                <a:cs typeface="ClassicalGaramondBT-Roman"/>
              </a:defRPr>
            </a:lvl1pPr>
          </a:lstStyle>
          <a:p>
            <a:endParaRPr dirty="0"/>
          </a:p>
        </p:txBody>
      </p:sp>
      <p:sp>
        <p:nvSpPr>
          <p:cNvPr id="15" name="Picture Placeholder 4">
            <a:extLst>
              <a:ext uri="{FF2B5EF4-FFF2-40B4-BE49-F238E27FC236}">
                <a16:creationId xmlns:a16="http://schemas.microsoft.com/office/drawing/2014/main" id="{326E0BEE-C971-77C0-73E4-D4D96E609F67}"/>
              </a:ext>
            </a:extLst>
          </p:cNvPr>
          <p:cNvSpPr>
            <a:spLocks noGrp="1"/>
          </p:cNvSpPr>
          <p:nvPr>
            <p:ph type="pic" sz="quarter" idx="14" hasCustomPrompt="1"/>
          </p:nvPr>
        </p:nvSpPr>
        <p:spPr>
          <a:xfrm>
            <a:off x="3716150"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16" name="Holder 3">
            <a:extLst>
              <a:ext uri="{FF2B5EF4-FFF2-40B4-BE49-F238E27FC236}">
                <a16:creationId xmlns:a16="http://schemas.microsoft.com/office/drawing/2014/main" id="{5F6451E2-9873-8566-8FA3-8F7F3B0938EB}"/>
              </a:ext>
            </a:extLst>
          </p:cNvPr>
          <p:cNvSpPr>
            <a:spLocks noGrp="1"/>
          </p:cNvSpPr>
          <p:nvPr>
            <p:ph type="body" idx="15"/>
          </p:nvPr>
        </p:nvSpPr>
        <p:spPr>
          <a:xfrm>
            <a:off x="6930675" y="3033710"/>
            <a:ext cx="3185882" cy="215444"/>
          </a:xfrm>
        </p:spPr>
        <p:txBody>
          <a:bodyPr lIns="0"/>
          <a:lstStyle>
            <a:lvl1pPr>
              <a:defRPr sz="1400" b="0" i="0">
                <a:solidFill>
                  <a:schemeClr val="accent1"/>
                </a:solidFill>
                <a:latin typeface="+mj-lt"/>
                <a:cs typeface="ClassicalGaramondBT-Roman"/>
              </a:defRPr>
            </a:lvl1pPr>
          </a:lstStyle>
          <a:p>
            <a:endParaRPr dirty="0"/>
          </a:p>
        </p:txBody>
      </p:sp>
      <p:sp>
        <p:nvSpPr>
          <p:cNvPr id="17" name="Picture Placeholder 4">
            <a:extLst>
              <a:ext uri="{FF2B5EF4-FFF2-40B4-BE49-F238E27FC236}">
                <a16:creationId xmlns:a16="http://schemas.microsoft.com/office/drawing/2014/main" id="{7C889BC7-9487-3289-B3FB-A72C8843786C}"/>
              </a:ext>
            </a:extLst>
          </p:cNvPr>
          <p:cNvSpPr>
            <a:spLocks noGrp="1"/>
          </p:cNvSpPr>
          <p:nvPr>
            <p:ph type="pic" sz="quarter" idx="16" hasCustomPrompt="1"/>
          </p:nvPr>
        </p:nvSpPr>
        <p:spPr>
          <a:xfrm>
            <a:off x="6936158"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Tree>
    <p:extLst>
      <p:ext uri="{BB962C8B-B14F-4D97-AF65-F5344CB8AC3E}">
        <p14:creationId xmlns:p14="http://schemas.microsoft.com/office/powerpoint/2010/main" val="4813641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losing Slide_2">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E4B3C4C-C2BB-4A1E-8730-744ED1B0CF6F}"/>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type="body" idx="1"/>
          </p:nvPr>
        </p:nvSpPr>
        <p:spPr>
          <a:xfrm>
            <a:off x="490659" y="3033710"/>
            <a:ext cx="2830610" cy="215444"/>
          </a:xfrm>
        </p:spPr>
        <p:txBody>
          <a:bodyPr lIns="0"/>
          <a:lstStyle>
            <a:lvl1pPr>
              <a:defRPr sz="1400" b="0" i="0">
                <a:solidFill>
                  <a:schemeClr val="accent1"/>
                </a:solidFill>
                <a:latin typeface="+mj-lt"/>
                <a:cs typeface="ClassicalGaramondBT-Roman"/>
              </a:defRPr>
            </a:lvl1pPr>
          </a:lstStyle>
          <a:p>
            <a:endParaRPr dirty="0"/>
          </a:p>
        </p:txBody>
      </p:sp>
      <p:sp>
        <p:nvSpPr>
          <p:cNvPr id="33" name="Holder 3">
            <a:extLst>
              <a:ext uri="{FF2B5EF4-FFF2-40B4-BE49-F238E27FC236}">
                <a16:creationId xmlns:a16="http://schemas.microsoft.com/office/drawing/2014/main" id="{EAEB305D-19DC-4069-BD14-3A54A1EE426D}"/>
              </a:ext>
            </a:extLst>
          </p:cNvPr>
          <p:cNvSpPr>
            <a:spLocks noGrp="1"/>
          </p:cNvSpPr>
          <p:nvPr userDrawn="1">
            <p:ph type="subTitle" idx="4" hasCustomPrompt="1"/>
          </p:nvPr>
        </p:nvSpPr>
        <p:spPr>
          <a:xfrm>
            <a:off x="4857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Please Contact Us</a:t>
            </a:r>
            <a:endParaRPr dirty="0"/>
          </a:p>
        </p:txBody>
      </p:sp>
      <p:sp>
        <p:nvSpPr>
          <p:cNvPr id="34" name="Picture Placeholder 4">
            <a:extLst>
              <a:ext uri="{FF2B5EF4-FFF2-40B4-BE49-F238E27FC236}">
                <a16:creationId xmlns:a16="http://schemas.microsoft.com/office/drawing/2014/main" id="{D64776E2-AA0D-4F5E-98B0-CB04B01C0802}"/>
              </a:ext>
            </a:extLst>
          </p:cNvPr>
          <p:cNvSpPr>
            <a:spLocks noGrp="1"/>
          </p:cNvSpPr>
          <p:nvPr userDrawn="1">
            <p:ph type="pic" sz="quarter" idx="12" hasCustomPrompt="1"/>
          </p:nvPr>
        </p:nvSpPr>
        <p:spPr>
          <a:xfrm>
            <a:off x="496142"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14" name="Holder 3">
            <a:extLst>
              <a:ext uri="{FF2B5EF4-FFF2-40B4-BE49-F238E27FC236}">
                <a16:creationId xmlns:a16="http://schemas.microsoft.com/office/drawing/2014/main" id="{1107B5F5-DAD5-D6DB-E3EC-769FAA77F300}"/>
              </a:ext>
            </a:extLst>
          </p:cNvPr>
          <p:cNvSpPr>
            <a:spLocks noGrp="1"/>
          </p:cNvSpPr>
          <p:nvPr>
            <p:ph type="body" idx="13"/>
          </p:nvPr>
        </p:nvSpPr>
        <p:spPr>
          <a:xfrm>
            <a:off x="3692812" y="3033710"/>
            <a:ext cx="2925202" cy="215444"/>
          </a:xfrm>
        </p:spPr>
        <p:txBody>
          <a:bodyPr lIns="0"/>
          <a:lstStyle>
            <a:lvl1pPr>
              <a:defRPr sz="1400" b="0" i="0">
                <a:solidFill>
                  <a:schemeClr val="accent1"/>
                </a:solidFill>
                <a:latin typeface="+mj-lt"/>
                <a:cs typeface="ClassicalGaramondBT-Roman"/>
              </a:defRPr>
            </a:lvl1pPr>
          </a:lstStyle>
          <a:p>
            <a:endParaRPr dirty="0"/>
          </a:p>
        </p:txBody>
      </p:sp>
      <p:sp>
        <p:nvSpPr>
          <p:cNvPr id="15" name="Picture Placeholder 4">
            <a:extLst>
              <a:ext uri="{FF2B5EF4-FFF2-40B4-BE49-F238E27FC236}">
                <a16:creationId xmlns:a16="http://schemas.microsoft.com/office/drawing/2014/main" id="{326E0BEE-C971-77C0-73E4-D4D96E609F67}"/>
              </a:ext>
            </a:extLst>
          </p:cNvPr>
          <p:cNvSpPr>
            <a:spLocks noGrp="1"/>
          </p:cNvSpPr>
          <p:nvPr>
            <p:ph type="pic" sz="quarter" idx="14" hasCustomPrompt="1"/>
          </p:nvPr>
        </p:nvSpPr>
        <p:spPr>
          <a:xfrm>
            <a:off x="3716150"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16" name="Holder 3">
            <a:extLst>
              <a:ext uri="{FF2B5EF4-FFF2-40B4-BE49-F238E27FC236}">
                <a16:creationId xmlns:a16="http://schemas.microsoft.com/office/drawing/2014/main" id="{5F6451E2-9873-8566-8FA3-8F7F3B0938EB}"/>
              </a:ext>
            </a:extLst>
          </p:cNvPr>
          <p:cNvSpPr>
            <a:spLocks noGrp="1"/>
          </p:cNvSpPr>
          <p:nvPr>
            <p:ph type="body" idx="15"/>
          </p:nvPr>
        </p:nvSpPr>
        <p:spPr>
          <a:xfrm>
            <a:off x="6930675" y="3033710"/>
            <a:ext cx="3185882" cy="215444"/>
          </a:xfrm>
        </p:spPr>
        <p:txBody>
          <a:bodyPr lIns="0"/>
          <a:lstStyle>
            <a:lvl1pPr>
              <a:defRPr sz="1400" b="0" i="0">
                <a:solidFill>
                  <a:schemeClr val="accent1"/>
                </a:solidFill>
                <a:latin typeface="+mj-lt"/>
                <a:cs typeface="ClassicalGaramondBT-Roman"/>
              </a:defRPr>
            </a:lvl1pPr>
          </a:lstStyle>
          <a:p>
            <a:endParaRPr dirty="0"/>
          </a:p>
        </p:txBody>
      </p:sp>
      <p:sp>
        <p:nvSpPr>
          <p:cNvPr id="17" name="Picture Placeholder 4">
            <a:extLst>
              <a:ext uri="{FF2B5EF4-FFF2-40B4-BE49-F238E27FC236}">
                <a16:creationId xmlns:a16="http://schemas.microsoft.com/office/drawing/2014/main" id="{7C889BC7-9487-3289-B3FB-A72C8843786C}"/>
              </a:ext>
            </a:extLst>
          </p:cNvPr>
          <p:cNvSpPr>
            <a:spLocks noGrp="1"/>
          </p:cNvSpPr>
          <p:nvPr>
            <p:ph type="pic" sz="quarter" idx="16" hasCustomPrompt="1"/>
          </p:nvPr>
        </p:nvSpPr>
        <p:spPr>
          <a:xfrm>
            <a:off x="6936158"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2" name="Holder 3">
            <a:extLst>
              <a:ext uri="{FF2B5EF4-FFF2-40B4-BE49-F238E27FC236}">
                <a16:creationId xmlns:a16="http://schemas.microsoft.com/office/drawing/2014/main" id="{D3BE358A-AC1C-9F3F-7DDB-1426FC7F6322}"/>
              </a:ext>
            </a:extLst>
          </p:cNvPr>
          <p:cNvSpPr>
            <a:spLocks noGrp="1"/>
          </p:cNvSpPr>
          <p:nvPr>
            <p:ph type="body" idx="17"/>
          </p:nvPr>
        </p:nvSpPr>
        <p:spPr>
          <a:xfrm>
            <a:off x="490659" y="5705191"/>
            <a:ext cx="2830610" cy="215444"/>
          </a:xfrm>
        </p:spPr>
        <p:txBody>
          <a:bodyPr lIns="0"/>
          <a:lstStyle>
            <a:lvl1pPr>
              <a:defRPr sz="1400" b="0" i="0">
                <a:solidFill>
                  <a:schemeClr val="accent1"/>
                </a:solidFill>
                <a:latin typeface="+mj-lt"/>
                <a:cs typeface="ClassicalGaramondBT-Roman"/>
              </a:defRPr>
            </a:lvl1pPr>
          </a:lstStyle>
          <a:p>
            <a:endParaRPr dirty="0"/>
          </a:p>
        </p:txBody>
      </p:sp>
      <p:sp>
        <p:nvSpPr>
          <p:cNvPr id="4" name="Picture Placeholder 4">
            <a:extLst>
              <a:ext uri="{FF2B5EF4-FFF2-40B4-BE49-F238E27FC236}">
                <a16:creationId xmlns:a16="http://schemas.microsoft.com/office/drawing/2014/main" id="{FC938978-C381-A5E4-9102-CD04D776CB1B}"/>
              </a:ext>
            </a:extLst>
          </p:cNvPr>
          <p:cNvSpPr>
            <a:spLocks noGrp="1"/>
          </p:cNvSpPr>
          <p:nvPr>
            <p:ph type="pic" sz="quarter" idx="18" hasCustomPrompt="1"/>
          </p:nvPr>
        </p:nvSpPr>
        <p:spPr>
          <a:xfrm>
            <a:off x="496142" y="4444223"/>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5" name="Holder 3">
            <a:extLst>
              <a:ext uri="{FF2B5EF4-FFF2-40B4-BE49-F238E27FC236}">
                <a16:creationId xmlns:a16="http://schemas.microsoft.com/office/drawing/2014/main" id="{C84A59EE-50BB-8A39-BC40-AFD1BFAA4A60}"/>
              </a:ext>
            </a:extLst>
          </p:cNvPr>
          <p:cNvSpPr>
            <a:spLocks noGrp="1"/>
          </p:cNvSpPr>
          <p:nvPr>
            <p:ph type="body" idx="19"/>
          </p:nvPr>
        </p:nvSpPr>
        <p:spPr>
          <a:xfrm>
            <a:off x="3692812" y="5705191"/>
            <a:ext cx="2925202" cy="215444"/>
          </a:xfrm>
        </p:spPr>
        <p:txBody>
          <a:bodyPr lIns="0"/>
          <a:lstStyle>
            <a:lvl1pPr>
              <a:defRPr sz="1400" b="0" i="0">
                <a:solidFill>
                  <a:schemeClr val="accent1"/>
                </a:solidFill>
                <a:latin typeface="+mj-lt"/>
                <a:cs typeface="ClassicalGaramondBT-Roman"/>
              </a:defRPr>
            </a:lvl1pPr>
          </a:lstStyle>
          <a:p>
            <a:endParaRPr dirty="0"/>
          </a:p>
        </p:txBody>
      </p:sp>
      <p:sp>
        <p:nvSpPr>
          <p:cNvPr id="6" name="Picture Placeholder 4">
            <a:extLst>
              <a:ext uri="{FF2B5EF4-FFF2-40B4-BE49-F238E27FC236}">
                <a16:creationId xmlns:a16="http://schemas.microsoft.com/office/drawing/2014/main" id="{816DC854-4025-8F34-3238-BFD441489D27}"/>
              </a:ext>
            </a:extLst>
          </p:cNvPr>
          <p:cNvSpPr>
            <a:spLocks noGrp="1"/>
          </p:cNvSpPr>
          <p:nvPr>
            <p:ph type="pic" sz="quarter" idx="20" hasCustomPrompt="1"/>
          </p:nvPr>
        </p:nvSpPr>
        <p:spPr>
          <a:xfrm>
            <a:off x="3716150" y="4444223"/>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7" name="Holder 3">
            <a:extLst>
              <a:ext uri="{FF2B5EF4-FFF2-40B4-BE49-F238E27FC236}">
                <a16:creationId xmlns:a16="http://schemas.microsoft.com/office/drawing/2014/main" id="{5E6BE462-F5F4-DCEA-9D53-675138500CD5}"/>
              </a:ext>
            </a:extLst>
          </p:cNvPr>
          <p:cNvSpPr>
            <a:spLocks noGrp="1"/>
          </p:cNvSpPr>
          <p:nvPr>
            <p:ph type="body" idx="21"/>
          </p:nvPr>
        </p:nvSpPr>
        <p:spPr>
          <a:xfrm>
            <a:off x="6930675" y="5705191"/>
            <a:ext cx="3185882" cy="215444"/>
          </a:xfrm>
        </p:spPr>
        <p:txBody>
          <a:bodyPr lIns="0"/>
          <a:lstStyle>
            <a:lvl1pPr>
              <a:defRPr sz="1400" b="0" i="0">
                <a:solidFill>
                  <a:schemeClr val="accent1"/>
                </a:solidFill>
                <a:latin typeface="+mj-lt"/>
                <a:cs typeface="ClassicalGaramondBT-Roman"/>
              </a:defRPr>
            </a:lvl1pPr>
          </a:lstStyle>
          <a:p>
            <a:endParaRPr dirty="0"/>
          </a:p>
        </p:txBody>
      </p:sp>
      <p:sp>
        <p:nvSpPr>
          <p:cNvPr id="8" name="Picture Placeholder 4">
            <a:extLst>
              <a:ext uri="{FF2B5EF4-FFF2-40B4-BE49-F238E27FC236}">
                <a16:creationId xmlns:a16="http://schemas.microsoft.com/office/drawing/2014/main" id="{4597358A-F3F5-F774-11B8-8B034D803D20}"/>
              </a:ext>
            </a:extLst>
          </p:cNvPr>
          <p:cNvSpPr>
            <a:spLocks noGrp="1"/>
          </p:cNvSpPr>
          <p:nvPr>
            <p:ph type="pic" sz="quarter" idx="22" hasCustomPrompt="1"/>
          </p:nvPr>
        </p:nvSpPr>
        <p:spPr>
          <a:xfrm>
            <a:off x="6936158" y="4444223"/>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Tree>
    <p:extLst>
      <p:ext uri="{BB962C8B-B14F-4D97-AF65-F5344CB8AC3E}">
        <p14:creationId xmlns:p14="http://schemas.microsoft.com/office/powerpoint/2010/main" val="2596411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97" b="0" i="0">
                <a:solidFill>
                  <a:srgbClr val="415263"/>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403165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11699A3-5D57-112B-CD6C-56FB08048E66}"/>
              </a:ext>
            </a:extLst>
          </p:cNvPr>
          <p:cNvSpPr/>
          <p:nvPr userDrawn="1"/>
        </p:nvSpPr>
        <p:spPr>
          <a:xfrm>
            <a:off x="0" y="0"/>
            <a:ext cx="10693400" cy="7562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72F41497-94EE-0F10-AABC-628BED56D1C4}"/>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1037" t="1314" r="12034" b="10367"/>
          <a:stretch/>
        </p:blipFill>
        <p:spPr>
          <a:xfrm>
            <a:off x="0" y="0"/>
            <a:ext cx="10693400" cy="7562850"/>
          </a:xfrm>
          <a:prstGeom prst="rect">
            <a:avLst/>
          </a:prstGeom>
        </p:spPr>
      </p:pic>
      <p:sp>
        <p:nvSpPr>
          <p:cNvPr id="3" name="Holder 3">
            <a:extLst>
              <a:ext uri="{FF2B5EF4-FFF2-40B4-BE49-F238E27FC236}">
                <a16:creationId xmlns:a16="http://schemas.microsoft.com/office/drawing/2014/main" id="{1FA848B1-8A9C-E788-7A77-7E71B70CB476}"/>
              </a:ext>
            </a:extLst>
          </p:cNvPr>
          <p:cNvSpPr>
            <a:spLocks noGrp="1"/>
          </p:cNvSpPr>
          <p:nvPr>
            <p:ph type="subTitle" idx="4" hasCustomPrompt="1"/>
          </p:nvPr>
        </p:nvSpPr>
        <p:spPr>
          <a:xfrm>
            <a:off x="485776" y="2635422"/>
            <a:ext cx="9721850" cy="833096"/>
          </a:xfrm>
          <a:prstGeom prst="rect">
            <a:avLst/>
          </a:prstGeom>
        </p:spPr>
        <p:txBody>
          <a:bodyPr anchor="t">
            <a:noAutofit/>
          </a:bodyPr>
          <a:lstStyle>
            <a:lvl1pPr algn="ctr">
              <a:lnSpc>
                <a:spcPct val="90000"/>
              </a:lnSpc>
              <a:spcBef>
                <a:spcPts val="0"/>
              </a:spcBef>
              <a:spcAft>
                <a:spcPts val="0"/>
              </a:spcAft>
              <a:defRPr sz="2800" spc="50" baseline="0">
                <a:solidFill>
                  <a:schemeClr val="bg1"/>
                </a:solidFill>
                <a:latin typeface="+mj-lt"/>
              </a:defRPr>
            </a:lvl1pPr>
          </a:lstStyle>
          <a:p>
            <a:r>
              <a:rPr lang="en-ZA" dirty="0"/>
              <a:t>Presentation Title</a:t>
            </a:r>
            <a:endParaRPr dirty="0"/>
          </a:p>
        </p:txBody>
      </p:sp>
      <p:pic>
        <p:nvPicPr>
          <p:cNvPr id="5" name="Picture 4">
            <a:extLst>
              <a:ext uri="{FF2B5EF4-FFF2-40B4-BE49-F238E27FC236}">
                <a16:creationId xmlns:a16="http://schemas.microsoft.com/office/drawing/2014/main" id="{4BE9F5AF-8F4E-CAEF-112E-467C1E94B28C}"/>
              </a:ext>
            </a:extLst>
          </p:cNvPr>
          <p:cNvPicPr>
            <a:picLocks noChangeAspect="1"/>
          </p:cNvPicPr>
          <p:nvPr userDrawn="1"/>
        </p:nvPicPr>
        <p:blipFill>
          <a:blip r:embed="rId3" cstate="email">
            <a:biLevel thresh="25000"/>
            <a:extLst>
              <a:ext uri="{28A0092B-C50C-407E-A947-70E740481C1C}">
                <a14:useLocalDpi xmlns:a14="http://schemas.microsoft.com/office/drawing/2010/main"/>
              </a:ext>
            </a:extLst>
          </a:blip>
          <a:stretch>
            <a:fillRect/>
          </a:stretch>
        </p:blipFill>
        <p:spPr>
          <a:xfrm>
            <a:off x="4052803" y="4744904"/>
            <a:ext cx="2587797" cy="350959"/>
          </a:xfrm>
          <a:prstGeom prst="rect">
            <a:avLst/>
          </a:prstGeom>
        </p:spPr>
      </p:pic>
      <p:sp>
        <p:nvSpPr>
          <p:cNvPr id="8" name="object 6">
            <a:extLst>
              <a:ext uri="{FF2B5EF4-FFF2-40B4-BE49-F238E27FC236}">
                <a16:creationId xmlns:a16="http://schemas.microsoft.com/office/drawing/2014/main" id="{DF886572-A507-0AEE-3E30-895B433F3D44}"/>
              </a:ext>
            </a:extLst>
          </p:cNvPr>
          <p:cNvSpPr/>
          <p:nvPr userDrawn="1"/>
        </p:nvSpPr>
        <p:spPr>
          <a:xfrm>
            <a:off x="1943419" y="4268837"/>
            <a:ext cx="6806565" cy="0"/>
          </a:xfrm>
          <a:custGeom>
            <a:avLst/>
            <a:gdLst/>
            <a:ahLst/>
            <a:cxnLst/>
            <a:rect l="l" t="t" r="r" b="b"/>
            <a:pathLst>
              <a:path w="6812280">
                <a:moveTo>
                  <a:pt x="0" y="0"/>
                </a:moveTo>
                <a:lnTo>
                  <a:pt x="6811708" y="0"/>
                </a:lnTo>
              </a:path>
            </a:pathLst>
          </a:custGeom>
          <a:ln w="6350">
            <a:solidFill>
              <a:schemeClr val="bg1"/>
            </a:solidFill>
          </a:ln>
        </p:spPr>
        <p:txBody>
          <a:bodyPr wrap="square" lIns="0" tIns="0" rIns="0" bIns="0" rtlCol="0"/>
          <a:lstStyle/>
          <a:p>
            <a:endParaRPr dirty="0"/>
          </a:p>
        </p:txBody>
      </p:sp>
      <p:sp>
        <p:nvSpPr>
          <p:cNvPr id="10" name="Text Placeholder 14">
            <a:extLst>
              <a:ext uri="{FF2B5EF4-FFF2-40B4-BE49-F238E27FC236}">
                <a16:creationId xmlns:a16="http://schemas.microsoft.com/office/drawing/2014/main" id="{E945BACD-7B4B-F785-7371-F8E654B5B0EF}"/>
              </a:ext>
            </a:extLst>
          </p:cNvPr>
          <p:cNvSpPr>
            <a:spLocks noGrp="1"/>
          </p:cNvSpPr>
          <p:nvPr>
            <p:ph type="body" sz="quarter" idx="10" hasCustomPrompt="1"/>
          </p:nvPr>
        </p:nvSpPr>
        <p:spPr>
          <a:xfrm>
            <a:off x="1493938" y="3746314"/>
            <a:ext cx="7705526" cy="276999"/>
          </a:xfrm>
          <a:prstGeom prst="rect">
            <a:avLst/>
          </a:prstGeom>
        </p:spPr>
        <p:txBody>
          <a:bodyPr/>
          <a:lstStyle>
            <a:lvl1pPr algn="ctr">
              <a:defRPr sz="1800">
                <a:solidFill>
                  <a:schemeClr val="bg1"/>
                </a:solidFill>
              </a:defRPr>
            </a:lvl1pPr>
          </a:lstStyle>
          <a:p>
            <a:pPr lvl="0"/>
            <a:r>
              <a:rPr lang="en-US" dirty="0"/>
              <a:t>Date</a:t>
            </a:r>
            <a:endParaRPr lang="en-ZA" dirty="0"/>
          </a:p>
        </p:txBody>
      </p:sp>
    </p:spTree>
    <p:extLst>
      <p:ext uri="{BB962C8B-B14F-4D97-AF65-F5344CB8AC3E}">
        <p14:creationId xmlns:p14="http://schemas.microsoft.com/office/powerpoint/2010/main" val="3443850786"/>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11699A3-5D57-112B-CD6C-56FB08048E66}"/>
              </a:ext>
            </a:extLst>
          </p:cNvPr>
          <p:cNvSpPr/>
          <p:nvPr userDrawn="1"/>
        </p:nvSpPr>
        <p:spPr>
          <a:xfrm>
            <a:off x="0" y="0"/>
            <a:ext cx="10693400" cy="7562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72F41497-94EE-0F10-AABC-628BED56D1C4}"/>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1037" t="1314" r="12034" b="10367"/>
          <a:stretch/>
        </p:blipFill>
        <p:spPr>
          <a:xfrm>
            <a:off x="0" y="0"/>
            <a:ext cx="10693400" cy="7562850"/>
          </a:xfrm>
          <a:prstGeom prst="rect">
            <a:avLst/>
          </a:prstGeom>
        </p:spPr>
      </p:pic>
      <p:sp>
        <p:nvSpPr>
          <p:cNvPr id="3" name="Holder 3">
            <a:extLst>
              <a:ext uri="{FF2B5EF4-FFF2-40B4-BE49-F238E27FC236}">
                <a16:creationId xmlns:a16="http://schemas.microsoft.com/office/drawing/2014/main" id="{1FA848B1-8A9C-E788-7A77-7E71B70CB476}"/>
              </a:ext>
            </a:extLst>
          </p:cNvPr>
          <p:cNvSpPr>
            <a:spLocks noGrp="1"/>
          </p:cNvSpPr>
          <p:nvPr>
            <p:ph type="subTitle" idx="4" hasCustomPrompt="1"/>
          </p:nvPr>
        </p:nvSpPr>
        <p:spPr>
          <a:xfrm>
            <a:off x="485776" y="3448222"/>
            <a:ext cx="9721850" cy="833096"/>
          </a:xfrm>
          <a:prstGeom prst="rect">
            <a:avLst/>
          </a:prstGeom>
        </p:spPr>
        <p:txBody>
          <a:bodyPr anchor="t">
            <a:noAutofit/>
          </a:bodyPr>
          <a:lstStyle>
            <a:lvl1pPr algn="ctr">
              <a:lnSpc>
                <a:spcPct val="90000"/>
              </a:lnSpc>
              <a:spcBef>
                <a:spcPts val="0"/>
              </a:spcBef>
              <a:spcAft>
                <a:spcPts val="0"/>
              </a:spcAft>
              <a:defRPr sz="2800" spc="50" baseline="0">
                <a:solidFill>
                  <a:schemeClr val="bg1"/>
                </a:solidFill>
                <a:latin typeface="+mj-lt"/>
              </a:defRPr>
            </a:lvl1pPr>
          </a:lstStyle>
          <a:p>
            <a:r>
              <a:rPr lang="en-ZA" dirty="0"/>
              <a:t>Presentation Title</a:t>
            </a:r>
            <a:endParaRPr dirty="0"/>
          </a:p>
        </p:txBody>
      </p:sp>
      <p:pic>
        <p:nvPicPr>
          <p:cNvPr id="5" name="Picture 4">
            <a:extLst>
              <a:ext uri="{FF2B5EF4-FFF2-40B4-BE49-F238E27FC236}">
                <a16:creationId xmlns:a16="http://schemas.microsoft.com/office/drawing/2014/main" id="{4BE9F5AF-8F4E-CAEF-112E-467C1E94B28C}"/>
              </a:ext>
            </a:extLst>
          </p:cNvPr>
          <p:cNvPicPr>
            <a:picLocks noChangeAspect="1"/>
          </p:cNvPicPr>
          <p:nvPr userDrawn="1"/>
        </p:nvPicPr>
        <p:blipFill>
          <a:blip r:embed="rId3" cstate="email">
            <a:biLevel thresh="25000"/>
            <a:extLst>
              <a:ext uri="{28A0092B-C50C-407E-A947-70E740481C1C}">
                <a14:useLocalDpi xmlns:a14="http://schemas.microsoft.com/office/drawing/2010/main"/>
              </a:ext>
            </a:extLst>
          </a:blip>
          <a:stretch>
            <a:fillRect/>
          </a:stretch>
        </p:blipFill>
        <p:spPr>
          <a:xfrm>
            <a:off x="4052803" y="5557704"/>
            <a:ext cx="2587797" cy="350959"/>
          </a:xfrm>
          <a:prstGeom prst="rect">
            <a:avLst/>
          </a:prstGeom>
        </p:spPr>
      </p:pic>
      <p:sp>
        <p:nvSpPr>
          <p:cNvPr id="8" name="object 6">
            <a:extLst>
              <a:ext uri="{FF2B5EF4-FFF2-40B4-BE49-F238E27FC236}">
                <a16:creationId xmlns:a16="http://schemas.microsoft.com/office/drawing/2014/main" id="{DF886572-A507-0AEE-3E30-895B433F3D44}"/>
              </a:ext>
            </a:extLst>
          </p:cNvPr>
          <p:cNvSpPr/>
          <p:nvPr userDrawn="1"/>
        </p:nvSpPr>
        <p:spPr>
          <a:xfrm>
            <a:off x="1943419" y="5081637"/>
            <a:ext cx="6806565" cy="0"/>
          </a:xfrm>
          <a:custGeom>
            <a:avLst/>
            <a:gdLst/>
            <a:ahLst/>
            <a:cxnLst/>
            <a:rect l="l" t="t" r="r" b="b"/>
            <a:pathLst>
              <a:path w="6812280">
                <a:moveTo>
                  <a:pt x="0" y="0"/>
                </a:moveTo>
                <a:lnTo>
                  <a:pt x="6811708" y="0"/>
                </a:lnTo>
              </a:path>
            </a:pathLst>
          </a:custGeom>
          <a:ln w="6350">
            <a:solidFill>
              <a:schemeClr val="bg1"/>
            </a:solidFill>
          </a:ln>
        </p:spPr>
        <p:txBody>
          <a:bodyPr wrap="square" lIns="0" tIns="0" rIns="0" bIns="0" rtlCol="0"/>
          <a:lstStyle/>
          <a:p>
            <a:endParaRPr dirty="0"/>
          </a:p>
        </p:txBody>
      </p:sp>
      <p:sp>
        <p:nvSpPr>
          <p:cNvPr id="10" name="Text Placeholder 14">
            <a:extLst>
              <a:ext uri="{FF2B5EF4-FFF2-40B4-BE49-F238E27FC236}">
                <a16:creationId xmlns:a16="http://schemas.microsoft.com/office/drawing/2014/main" id="{E945BACD-7B4B-F785-7371-F8E654B5B0EF}"/>
              </a:ext>
            </a:extLst>
          </p:cNvPr>
          <p:cNvSpPr>
            <a:spLocks noGrp="1"/>
          </p:cNvSpPr>
          <p:nvPr>
            <p:ph type="body" sz="quarter" idx="10" hasCustomPrompt="1"/>
          </p:nvPr>
        </p:nvSpPr>
        <p:spPr>
          <a:xfrm>
            <a:off x="1493938" y="4559114"/>
            <a:ext cx="7705526" cy="276999"/>
          </a:xfrm>
          <a:prstGeom prst="rect">
            <a:avLst/>
          </a:prstGeom>
        </p:spPr>
        <p:txBody>
          <a:bodyPr/>
          <a:lstStyle>
            <a:lvl1pPr algn="ctr">
              <a:defRPr sz="1800">
                <a:solidFill>
                  <a:schemeClr val="bg1"/>
                </a:solidFill>
              </a:defRPr>
            </a:lvl1pPr>
          </a:lstStyle>
          <a:p>
            <a:pPr lvl="0"/>
            <a:r>
              <a:rPr lang="en-US" dirty="0"/>
              <a:t>Date</a:t>
            </a:r>
            <a:endParaRPr lang="en-ZA" dirty="0"/>
          </a:p>
        </p:txBody>
      </p:sp>
      <p:sp>
        <p:nvSpPr>
          <p:cNvPr id="17" name="Picture Placeholder 4">
            <a:extLst>
              <a:ext uri="{FF2B5EF4-FFF2-40B4-BE49-F238E27FC236}">
                <a16:creationId xmlns:a16="http://schemas.microsoft.com/office/drawing/2014/main" id="{72597A6F-0135-830E-404C-3133E6B79CAD}"/>
              </a:ext>
            </a:extLst>
          </p:cNvPr>
          <p:cNvSpPr>
            <a:spLocks noGrp="1"/>
          </p:cNvSpPr>
          <p:nvPr>
            <p:ph type="pic" sz="quarter" idx="12" hasCustomPrompt="1"/>
          </p:nvPr>
        </p:nvSpPr>
        <p:spPr>
          <a:xfrm>
            <a:off x="4714240" y="1496510"/>
            <a:ext cx="1231192" cy="1579727"/>
          </a:xfrm>
          <a:prstGeom prst="rect">
            <a:avLst/>
          </a:prstGeom>
          <a:pattFill prst="ltUpDiag">
            <a:fgClr>
              <a:schemeClr val="bg1">
                <a:lumMod val="85000"/>
              </a:schemeClr>
            </a:fgClr>
            <a:bgClr>
              <a:schemeClr val="accent1">
                <a:lumMod val="20000"/>
                <a:lumOff val="80000"/>
              </a:schemeClr>
            </a:bgClr>
          </a:pattFill>
        </p:spPr>
        <p:txBody>
          <a:bodyPr tIns="972000">
            <a:noAutofit/>
          </a:bodyPr>
          <a:lstStyle>
            <a:lvl1pPr algn="ctr">
              <a:defRPr sz="1050"/>
            </a:lvl1pPr>
          </a:lstStyle>
          <a:p>
            <a:r>
              <a:rPr lang="en-ZA" dirty="0"/>
              <a:t>Click on icon to insert Country’s crest</a:t>
            </a:r>
          </a:p>
        </p:txBody>
      </p:sp>
    </p:spTree>
    <p:extLst>
      <p:ext uri="{BB962C8B-B14F-4D97-AF65-F5344CB8AC3E}">
        <p14:creationId xmlns:p14="http://schemas.microsoft.com/office/powerpoint/2010/main" val="278026767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11699A3-5D57-112B-CD6C-56FB08048E66}"/>
              </a:ext>
            </a:extLst>
          </p:cNvPr>
          <p:cNvSpPr/>
          <p:nvPr userDrawn="1"/>
        </p:nvSpPr>
        <p:spPr>
          <a:xfrm>
            <a:off x="0" y="0"/>
            <a:ext cx="10693400" cy="7562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72F41497-94EE-0F10-AABC-628BED56D1C4}"/>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1037" t="1314" r="12034" b="10367"/>
          <a:stretch/>
        </p:blipFill>
        <p:spPr>
          <a:xfrm>
            <a:off x="0" y="0"/>
            <a:ext cx="10693400" cy="7562850"/>
          </a:xfrm>
          <a:prstGeom prst="rect">
            <a:avLst/>
          </a:prstGeom>
        </p:spPr>
      </p:pic>
      <p:sp>
        <p:nvSpPr>
          <p:cNvPr id="3" name="Holder 3">
            <a:extLst>
              <a:ext uri="{FF2B5EF4-FFF2-40B4-BE49-F238E27FC236}">
                <a16:creationId xmlns:a16="http://schemas.microsoft.com/office/drawing/2014/main" id="{1FA848B1-8A9C-E788-7A77-7E71B70CB476}"/>
              </a:ext>
            </a:extLst>
          </p:cNvPr>
          <p:cNvSpPr>
            <a:spLocks noGrp="1"/>
          </p:cNvSpPr>
          <p:nvPr>
            <p:ph type="subTitle" idx="4" hasCustomPrompt="1"/>
          </p:nvPr>
        </p:nvSpPr>
        <p:spPr>
          <a:xfrm>
            <a:off x="485776" y="3366942"/>
            <a:ext cx="9721850" cy="833096"/>
          </a:xfrm>
          <a:prstGeom prst="rect">
            <a:avLst/>
          </a:prstGeom>
        </p:spPr>
        <p:txBody>
          <a:bodyPr anchor="ctr">
            <a:noAutofit/>
          </a:bodyPr>
          <a:lstStyle>
            <a:lvl1pPr algn="ctr">
              <a:lnSpc>
                <a:spcPct val="90000"/>
              </a:lnSpc>
              <a:spcBef>
                <a:spcPts val="0"/>
              </a:spcBef>
              <a:spcAft>
                <a:spcPts val="0"/>
              </a:spcAft>
              <a:defRPr sz="2800" spc="50" baseline="0">
                <a:solidFill>
                  <a:schemeClr val="bg1"/>
                </a:solidFill>
                <a:latin typeface="+mj-lt"/>
              </a:defRPr>
            </a:lvl1pPr>
          </a:lstStyle>
          <a:p>
            <a:r>
              <a:rPr lang="en-ZA" dirty="0"/>
              <a:t>Section header</a:t>
            </a:r>
            <a:endParaRPr dirty="0"/>
          </a:p>
        </p:txBody>
      </p:sp>
    </p:spTree>
    <p:extLst>
      <p:ext uri="{BB962C8B-B14F-4D97-AF65-F5344CB8AC3E}">
        <p14:creationId xmlns:p14="http://schemas.microsoft.com/office/powerpoint/2010/main" val="1439313363"/>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11699A3-5D57-112B-CD6C-56FB08048E66}"/>
              </a:ext>
            </a:extLst>
          </p:cNvPr>
          <p:cNvSpPr/>
          <p:nvPr userDrawn="1"/>
        </p:nvSpPr>
        <p:spPr>
          <a:xfrm>
            <a:off x="0" y="0"/>
            <a:ext cx="10693400" cy="7562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72F41497-94EE-0F10-AABC-628BED56D1C4}"/>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1037" t="1314" r="12034" b="10367"/>
          <a:stretch/>
        </p:blipFill>
        <p:spPr>
          <a:xfrm>
            <a:off x="0" y="0"/>
            <a:ext cx="10693400" cy="7562850"/>
          </a:xfrm>
          <a:prstGeom prst="rect">
            <a:avLst/>
          </a:prstGeom>
        </p:spPr>
      </p:pic>
      <p:sp>
        <p:nvSpPr>
          <p:cNvPr id="3" name="Holder 3">
            <a:extLst>
              <a:ext uri="{FF2B5EF4-FFF2-40B4-BE49-F238E27FC236}">
                <a16:creationId xmlns:a16="http://schemas.microsoft.com/office/drawing/2014/main" id="{1FA848B1-8A9C-E788-7A77-7E71B70CB476}"/>
              </a:ext>
            </a:extLst>
          </p:cNvPr>
          <p:cNvSpPr>
            <a:spLocks noGrp="1"/>
          </p:cNvSpPr>
          <p:nvPr>
            <p:ph type="subTitle" idx="4" hasCustomPrompt="1"/>
          </p:nvPr>
        </p:nvSpPr>
        <p:spPr>
          <a:xfrm>
            <a:off x="485776" y="3366942"/>
            <a:ext cx="9721850" cy="833096"/>
          </a:xfrm>
          <a:prstGeom prst="rect">
            <a:avLst/>
          </a:prstGeom>
        </p:spPr>
        <p:txBody>
          <a:bodyPr anchor="ctr">
            <a:noAutofit/>
          </a:bodyPr>
          <a:lstStyle>
            <a:lvl1pPr algn="ctr">
              <a:lnSpc>
                <a:spcPct val="90000"/>
              </a:lnSpc>
              <a:spcBef>
                <a:spcPts val="0"/>
              </a:spcBef>
              <a:spcAft>
                <a:spcPts val="0"/>
              </a:spcAft>
              <a:defRPr sz="2800" spc="50" baseline="0">
                <a:solidFill>
                  <a:schemeClr val="bg1"/>
                </a:solidFill>
                <a:latin typeface="+mj-lt"/>
              </a:defRPr>
            </a:lvl1pPr>
          </a:lstStyle>
          <a:p>
            <a:r>
              <a:rPr lang="en-ZA" dirty="0"/>
              <a:t>Section header</a:t>
            </a:r>
            <a:endParaRPr dirty="0"/>
          </a:p>
        </p:txBody>
      </p:sp>
    </p:spTree>
    <p:extLst>
      <p:ext uri="{BB962C8B-B14F-4D97-AF65-F5344CB8AC3E}">
        <p14:creationId xmlns:p14="http://schemas.microsoft.com/office/powerpoint/2010/main" val="1950139910"/>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Agenda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sz="half" idx="2" hasCustomPrompt="1"/>
          </p:nvPr>
        </p:nvSpPr>
        <p:spPr>
          <a:xfrm>
            <a:off x="384174" y="1409814"/>
            <a:ext cx="9991057" cy="5463426"/>
          </a:xfrm>
          <a:prstGeom prst="rect">
            <a:avLst/>
          </a:prstGeom>
        </p:spPr>
        <p:txBody>
          <a:bodyPr>
            <a:noAutofit/>
          </a:bodyPr>
          <a:lstStyle>
            <a:lvl1pPr marL="360363" indent="-360363">
              <a:buClr>
                <a:schemeClr val="accent1"/>
              </a:buClr>
              <a:buFont typeface="+mj-lt"/>
              <a:buAutoNum type="arabicPeriod"/>
              <a:defRPr sz="1800" b="0" i="0">
                <a:solidFill>
                  <a:schemeClr val="accent2"/>
                </a:solidFill>
                <a:latin typeface="+mn-lt"/>
              </a:defRPr>
            </a:lvl1pPr>
          </a:lstStyle>
          <a:p>
            <a:r>
              <a:rPr lang="en-ZA" dirty="0"/>
              <a:t>Click to add text</a:t>
            </a:r>
            <a:endParaRPr dirty="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Contents Page</a:t>
            </a:r>
            <a:endParaRPr dirty="0"/>
          </a:p>
        </p:txBody>
      </p:sp>
    </p:spTree>
    <p:extLst>
      <p:ext uri="{BB962C8B-B14F-4D97-AF65-F5344CB8AC3E}">
        <p14:creationId xmlns:p14="http://schemas.microsoft.com/office/powerpoint/2010/main" val="1632448077"/>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sz="half" idx="2" hasCustomPrompt="1"/>
          </p:nvPr>
        </p:nvSpPr>
        <p:spPr>
          <a:xfrm>
            <a:off x="384174" y="1419974"/>
            <a:ext cx="9991057" cy="5463426"/>
          </a:xfrm>
          <a:prstGeom prst="rect">
            <a:avLst/>
          </a:prstGeom>
        </p:spPr>
        <p:txBody>
          <a:bodyPr>
            <a:noAutofit/>
          </a:bodyPr>
          <a:lstStyle>
            <a:lvl1pPr marL="360363" indent="-360363">
              <a:spcBef>
                <a:spcPts val="600"/>
              </a:spcBef>
              <a:spcAft>
                <a:spcPts val="600"/>
              </a:spcAft>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 </a:t>
            </a:r>
          </a:p>
        </p:txBody>
      </p:sp>
    </p:spTree>
    <p:extLst>
      <p:ext uri="{BB962C8B-B14F-4D97-AF65-F5344CB8AC3E}">
        <p14:creationId xmlns:p14="http://schemas.microsoft.com/office/powerpoint/2010/main" val="343354204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Content &amp;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p>
        </p:txBody>
      </p:sp>
      <p:sp>
        <p:nvSpPr>
          <p:cNvPr id="4" name="Picture Placeholder 4">
            <a:extLst>
              <a:ext uri="{FF2B5EF4-FFF2-40B4-BE49-F238E27FC236}">
                <a16:creationId xmlns:a16="http://schemas.microsoft.com/office/drawing/2014/main" id="{7440FF8D-93C3-B09B-E488-2CDB142C9B7B}"/>
              </a:ext>
            </a:extLst>
          </p:cNvPr>
          <p:cNvSpPr>
            <a:spLocks noGrp="1"/>
          </p:cNvSpPr>
          <p:nvPr>
            <p:ph type="pic" sz="quarter" idx="10" hasCustomPrompt="1"/>
          </p:nvPr>
        </p:nvSpPr>
        <p:spPr>
          <a:xfrm>
            <a:off x="0" y="2370224"/>
            <a:ext cx="4151085" cy="3839642"/>
          </a:xfrm>
          <a:pattFill prst="ltUpDiag">
            <a:fgClr>
              <a:schemeClr val="bg1">
                <a:lumMod val="85000"/>
              </a:schemeClr>
            </a:fgClr>
            <a:bgClr>
              <a:schemeClr val="bg1">
                <a:lumMod val="95000"/>
              </a:schemeClr>
            </a:bgClr>
          </a:pattFill>
        </p:spPr>
        <p:txBody>
          <a:bodyPr tIns="2412000">
            <a:noAutofit/>
          </a:bodyPr>
          <a:lstStyle>
            <a:lvl1pPr algn="ctr">
              <a:defRPr sz="1400"/>
            </a:lvl1pPr>
          </a:lstStyle>
          <a:p>
            <a:r>
              <a:rPr lang="en-ZA" dirty="0"/>
              <a:t>Click on icon to insert image</a:t>
            </a:r>
          </a:p>
        </p:txBody>
      </p:sp>
      <p:sp>
        <p:nvSpPr>
          <p:cNvPr id="3" name="Holder 3"/>
          <p:cNvSpPr>
            <a:spLocks noGrp="1"/>
          </p:cNvSpPr>
          <p:nvPr>
            <p:ph sz="half" idx="2" hasCustomPrompt="1"/>
          </p:nvPr>
        </p:nvSpPr>
        <p:spPr>
          <a:xfrm>
            <a:off x="4833258" y="1371601"/>
            <a:ext cx="5374367" cy="5906268"/>
          </a:xfrm>
          <a:prstGeom prst="rect">
            <a:avLst/>
          </a:prstGeom>
        </p:spPr>
        <p:txBody>
          <a:bodyPr anchor="ct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Tree>
    <p:extLst>
      <p:ext uri="{BB962C8B-B14F-4D97-AF65-F5344CB8AC3E}">
        <p14:creationId xmlns:p14="http://schemas.microsoft.com/office/powerpoint/2010/main" val="2549762227"/>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38A4E0AA-1D9C-4284-9A52-0F0EF3CD391D}"/>
              </a:ext>
            </a:extLst>
          </p:cNvPr>
          <p:cNvSpPr/>
          <p:nvPr userDrawn="1"/>
        </p:nvSpPr>
        <p:spPr>
          <a:xfrm>
            <a:off x="5343270" y="1225549"/>
            <a:ext cx="5133561" cy="61289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60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0" name="Holder 3">
            <a:extLst>
              <a:ext uri="{FF2B5EF4-FFF2-40B4-BE49-F238E27FC236}">
                <a16:creationId xmlns:a16="http://schemas.microsoft.com/office/drawing/2014/main" id="{1584023E-07BC-46D8-9683-C9EBC9D9AA05}"/>
              </a:ext>
            </a:extLst>
          </p:cNvPr>
          <p:cNvSpPr>
            <a:spLocks noGrp="1"/>
          </p:cNvSpPr>
          <p:nvPr>
            <p:ph sz="half" idx="2" hasCustomPrompt="1"/>
          </p:nvPr>
        </p:nvSpPr>
        <p:spPr>
          <a:xfrm>
            <a:off x="384175" y="1419974"/>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11" name="Holder 3">
            <a:extLst>
              <a:ext uri="{FF2B5EF4-FFF2-40B4-BE49-F238E27FC236}">
                <a16:creationId xmlns:a16="http://schemas.microsoft.com/office/drawing/2014/main" id="{881B360C-1039-4859-B03B-F7C65290ABE1}"/>
              </a:ext>
            </a:extLst>
          </p:cNvPr>
          <p:cNvSpPr>
            <a:spLocks noGrp="1"/>
          </p:cNvSpPr>
          <p:nvPr>
            <p:ph sz="half" idx="10" hasCustomPrompt="1"/>
          </p:nvPr>
        </p:nvSpPr>
        <p:spPr>
          <a:xfrm>
            <a:off x="5576994" y="1419974"/>
            <a:ext cx="4719642"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395743297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wo Content_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38A4E0AA-1D9C-4284-9A52-0F0EF3CD391D}"/>
              </a:ext>
            </a:extLst>
          </p:cNvPr>
          <p:cNvSpPr/>
          <p:nvPr userDrawn="1"/>
        </p:nvSpPr>
        <p:spPr>
          <a:xfrm>
            <a:off x="7184572" y="1225549"/>
            <a:ext cx="3292260" cy="61289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0" name="Holder 3">
            <a:extLst>
              <a:ext uri="{FF2B5EF4-FFF2-40B4-BE49-F238E27FC236}">
                <a16:creationId xmlns:a16="http://schemas.microsoft.com/office/drawing/2014/main" id="{1584023E-07BC-46D8-9683-C9EBC9D9AA05}"/>
              </a:ext>
            </a:extLst>
          </p:cNvPr>
          <p:cNvSpPr>
            <a:spLocks noGrp="1"/>
          </p:cNvSpPr>
          <p:nvPr>
            <p:ph sz="half" idx="2" hasCustomPrompt="1"/>
          </p:nvPr>
        </p:nvSpPr>
        <p:spPr>
          <a:xfrm>
            <a:off x="384175" y="1419974"/>
            <a:ext cx="6527975"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11" name="Holder 3">
            <a:extLst>
              <a:ext uri="{FF2B5EF4-FFF2-40B4-BE49-F238E27FC236}">
                <a16:creationId xmlns:a16="http://schemas.microsoft.com/office/drawing/2014/main" id="{881B360C-1039-4859-B03B-F7C65290ABE1}"/>
              </a:ext>
            </a:extLst>
          </p:cNvPr>
          <p:cNvSpPr>
            <a:spLocks noGrp="1"/>
          </p:cNvSpPr>
          <p:nvPr>
            <p:ph sz="half" idx="10" hasCustomPrompt="1"/>
          </p:nvPr>
        </p:nvSpPr>
        <p:spPr>
          <a:xfrm>
            <a:off x="7455877" y="1419974"/>
            <a:ext cx="2840759"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4051054511"/>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wo Content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9" name="Holder 3">
            <a:extLst>
              <a:ext uri="{FF2B5EF4-FFF2-40B4-BE49-F238E27FC236}">
                <a16:creationId xmlns:a16="http://schemas.microsoft.com/office/drawing/2014/main" id="{465FBA7E-AA94-4151-A006-2D492516286E}"/>
              </a:ext>
            </a:extLst>
          </p:cNvPr>
          <p:cNvSpPr>
            <a:spLocks noGrp="1"/>
          </p:cNvSpPr>
          <p:nvPr>
            <p:ph sz="half" idx="2" hasCustomPrompt="1"/>
          </p:nvPr>
        </p:nvSpPr>
        <p:spPr>
          <a:xfrm>
            <a:off x="384175" y="1419974"/>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10" name="Holder 3">
            <a:extLst>
              <a:ext uri="{FF2B5EF4-FFF2-40B4-BE49-F238E27FC236}">
                <a16:creationId xmlns:a16="http://schemas.microsoft.com/office/drawing/2014/main" id="{961227BF-FCEA-4CE6-9D1B-198081231813}"/>
              </a:ext>
            </a:extLst>
          </p:cNvPr>
          <p:cNvSpPr>
            <a:spLocks noGrp="1"/>
          </p:cNvSpPr>
          <p:nvPr>
            <p:ph sz="half" idx="10" hasCustomPrompt="1"/>
          </p:nvPr>
        </p:nvSpPr>
        <p:spPr>
          <a:xfrm>
            <a:off x="5576994" y="1419974"/>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Tree>
    <p:extLst>
      <p:ext uri="{BB962C8B-B14F-4D97-AF65-F5344CB8AC3E}">
        <p14:creationId xmlns:p14="http://schemas.microsoft.com/office/powerpoint/2010/main" val="134730400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wo Content_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9" name="Holder 3">
            <a:extLst>
              <a:ext uri="{FF2B5EF4-FFF2-40B4-BE49-F238E27FC236}">
                <a16:creationId xmlns:a16="http://schemas.microsoft.com/office/drawing/2014/main" id="{465FBA7E-AA94-4151-A006-2D492516286E}"/>
              </a:ext>
            </a:extLst>
          </p:cNvPr>
          <p:cNvSpPr>
            <a:spLocks noGrp="1"/>
          </p:cNvSpPr>
          <p:nvPr>
            <p:ph sz="half" idx="2" hasCustomPrompt="1"/>
          </p:nvPr>
        </p:nvSpPr>
        <p:spPr>
          <a:xfrm>
            <a:off x="384175" y="1419974"/>
            <a:ext cx="4719642"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0" name="Holder 3">
            <a:extLst>
              <a:ext uri="{FF2B5EF4-FFF2-40B4-BE49-F238E27FC236}">
                <a16:creationId xmlns:a16="http://schemas.microsoft.com/office/drawing/2014/main" id="{961227BF-FCEA-4CE6-9D1B-198081231813}"/>
              </a:ext>
            </a:extLst>
          </p:cNvPr>
          <p:cNvSpPr>
            <a:spLocks noGrp="1"/>
          </p:cNvSpPr>
          <p:nvPr>
            <p:ph sz="half" idx="10" hasCustomPrompt="1"/>
          </p:nvPr>
        </p:nvSpPr>
        <p:spPr>
          <a:xfrm>
            <a:off x="5576994" y="1419974"/>
            <a:ext cx="4719642"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cxnSp>
        <p:nvCxnSpPr>
          <p:cNvPr id="2" name="Straight Connector 1">
            <a:extLst>
              <a:ext uri="{FF2B5EF4-FFF2-40B4-BE49-F238E27FC236}">
                <a16:creationId xmlns:a16="http://schemas.microsoft.com/office/drawing/2014/main" id="{A34E3A46-F6E5-7DEE-885F-340A7BBA61CA}"/>
              </a:ext>
            </a:extLst>
          </p:cNvPr>
          <p:cNvCxnSpPr>
            <a:cxnSpLocks/>
          </p:cNvCxnSpPr>
          <p:nvPr userDrawn="1"/>
        </p:nvCxnSpPr>
        <p:spPr>
          <a:xfrm>
            <a:off x="5346700" y="1511965"/>
            <a:ext cx="0" cy="55898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141964"/>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wo Content_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9CD556BE-2A63-4B42-A37E-624CD1074D94}"/>
              </a:ext>
            </a:extLst>
          </p:cNvPr>
          <p:cNvSpPr/>
          <p:nvPr userDrawn="1"/>
        </p:nvSpPr>
        <p:spPr>
          <a:xfrm>
            <a:off x="485775" y="1502229"/>
            <a:ext cx="4608000" cy="55843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97CA6D7C-2431-47C0-8BEE-B77A00B1FF2B}"/>
              </a:ext>
            </a:extLst>
          </p:cNvPr>
          <p:cNvSpPr/>
          <p:nvPr userDrawn="1"/>
        </p:nvSpPr>
        <p:spPr>
          <a:xfrm>
            <a:off x="5599625" y="1502229"/>
            <a:ext cx="4608000" cy="55843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1" name="Holder 3">
            <a:extLst>
              <a:ext uri="{FF2B5EF4-FFF2-40B4-BE49-F238E27FC236}">
                <a16:creationId xmlns:a16="http://schemas.microsoft.com/office/drawing/2014/main" id="{42043083-4256-4A2A-BEEA-2AEC631DC82F}"/>
              </a:ext>
            </a:extLst>
          </p:cNvPr>
          <p:cNvSpPr>
            <a:spLocks noGrp="1"/>
          </p:cNvSpPr>
          <p:nvPr>
            <p:ph sz="half" idx="2" hasCustomPrompt="1"/>
          </p:nvPr>
        </p:nvSpPr>
        <p:spPr>
          <a:xfrm>
            <a:off x="636588" y="1592694"/>
            <a:ext cx="4355588"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2" name="Holder 3">
            <a:extLst>
              <a:ext uri="{FF2B5EF4-FFF2-40B4-BE49-F238E27FC236}">
                <a16:creationId xmlns:a16="http://schemas.microsoft.com/office/drawing/2014/main" id="{1DAAD0F8-B131-4AF7-B1A7-58A8D183FEAB}"/>
              </a:ext>
            </a:extLst>
          </p:cNvPr>
          <p:cNvSpPr>
            <a:spLocks noGrp="1"/>
          </p:cNvSpPr>
          <p:nvPr>
            <p:ph sz="half" idx="10" hasCustomPrompt="1"/>
          </p:nvPr>
        </p:nvSpPr>
        <p:spPr>
          <a:xfrm>
            <a:off x="5746399" y="1592694"/>
            <a:ext cx="4355588"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3088521260"/>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Four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50"/>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9CD556BE-2A63-4B42-A37E-624CD1074D94}"/>
              </a:ext>
            </a:extLst>
          </p:cNvPr>
          <p:cNvSpPr/>
          <p:nvPr userDrawn="1"/>
        </p:nvSpPr>
        <p:spPr>
          <a:xfrm>
            <a:off x="485775" y="1502229"/>
            <a:ext cx="4608000" cy="26175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97CA6D7C-2431-47C0-8BEE-B77A00B1FF2B}"/>
              </a:ext>
            </a:extLst>
          </p:cNvPr>
          <p:cNvSpPr/>
          <p:nvPr userDrawn="1"/>
        </p:nvSpPr>
        <p:spPr>
          <a:xfrm>
            <a:off x="5599625" y="1502230"/>
            <a:ext cx="4608000" cy="2637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1" name="Holder 3">
            <a:extLst>
              <a:ext uri="{FF2B5EF4-FFF2-40B4-BE49-F238E27FC236}">
                <a16:creationId xmlns:a16="http://schemas.microsoft.com/office/drawing/2014/main" id="{42043083-4256-4A2A-BEEA-2AEC631DC82F}"/>
              </a:ext>
            </a:extLst>
          </p:cNvPr>
          <p:cNvSpPr>
            <a:spLocks noGrp="1"/>
          </p:cNvSpPr>
          <p:nvPr>
            <p:ph sz="half" idx="2" hasCustomPrompt="1"/>
          </p:nvPr>
        </p:nvSpPr>
        <p:spPr>
          <a:xfrm>
            <a:off x="636588" y="1592694"/>
            <a:ext cx="4057096" cy="2235393"/>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2" name="Holder 3">
            <a:extLst>
              <a:ext uri="{FF2B5EF4-FFF2-40B4-BE49-F238E27FC236}">
                <a16:creationId xmlns:a16="http://schemas.microsoft.com/office/drawing/2014/main" id="{1DAAD0F8-B131-4AF7-B1A7-58A8D183FEAB}"/>
              </a:ext>
            </a:extLst>
          </p:cNvPr>
          <p:cNvSpPr>
            <a:spLocks noGrp="1"/>
          </p:cNvSpPr>
          <p:nvPr>
            <p:ph sz="half" idx="10" hasCustomPrompt="1"/>
          </p:nvPr>
        </p:nvSpPr>
        <p:spPr>
          <a:xfrm>
            <a:off x="5746399" y="1592694"/>
            <a:ext cx="4086894" cy="2265538"/>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3" name="Rectangle 12">
            <a:extLst>
              <a:ext uri="{FF2B5EF4-FFF2-40B4-BE49-F238E27FC236}">
                <a16:creationId xmlns:a16="http://schemas.microsoft.com/office/drawing/2014/main" id="{D3F89F9F-BACB-B258-6190-F96AB7C452A6}"/>
              </a:ext>
            </a:extLst>
          </p:cNvPr>
          <p:cNvSpPr/>
          <p:nvPr userDrawn="1"/>
        </p:nvSpPr>
        <p:spPr>
          <a:xfrm>
            <a:off x="485775" y="4446396"/>
            <a:ext cx="4608000" cy="26175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161201D0-7B15-F650-D1B0-325FBD42270B}"/>
              </a:ext>
            </a:extLst>
          </p:cNvPr>
          <p:cNvSpPr/>
          <p:nvPr userDrawn="1"/>
        </p:nvSpPr>
        <p:spPr>
          <a:xfrm>
            <a:off x="5599625" y="4446397"/>
            <a:ext cx="4608000" cy="2637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Holder 3">
            <a:extLst>
              <a:ext uri="{FF2B5EF4-FFF2-40B4-BE49-F238E27FC236}">
                <a16:creationId xmlns:a16="http://schemas.microsoft.com/office/drawing/2014/main" id="{E2ECF2CB-AD5A-B383-6F19-D48176A8564F}"/>
              </a:ext>
            </a:extLst>
          </p:cNvPr>
          <p:cNvSpPr>
            <a:spLocks noGrp="1"/>
          </p:cNvSpPr>
          <p:nvPr>
            <p:ph sz="half" idx="11" hasCustomPrompt="1"/>
          </p:nvPr>
        </p:nvSpPr>
        <p:spPr>
          <a:xfrm>
            <a:off x="636588" y="4556623"/>
            <a:ext cx="4099626" cy="2235393"/>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6" name="Holder 3">
            <a:extLst>
              <a:ext uri="{FF2B5EF4-FFF2-40B4-BE49-F238E27FC236}">
                <a16:creationId xmlns:a16="http://schemas.microsoft.com/office/drawing/2014/main" id="{0F6C35D2-6D1F-4F7D-CBDE-7C4F9EE33CA7}"/>
              </a:ext>
            </a:extLst>
          </p:cNvPr>
          <p:cNvSpPr>
            <a:spLocks noGrp="1"/>
          </p:cNvSpPr>
          <p:nvPr>
            <p:ph sz="half" idx="12" hasCustomPrompt="1"/>
          </p:nvPr>
        </p:nvSpPr>
        <p:spPr>
          <a:xfrm>
            <a:off x="5746399" y="4556623"/>
            <a:ext cx="4086894" cy="2265538"/>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179567059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sz="half" idx="2" hasCustomPrompt="1"/>
          </p:nvPr>
        </p:nvSpPr>
        <p:spPr>
          <a:xfrm>
            <a:off x="475615" y="1450454"/>
            <a:ext cx="9991057" cy="5463426"/>
          </a:xfrm>
          <a:prstGeom prst="rect">
            <a:avLst/>
          </a:prstGeom>
        </p:spPr>
        <p:txBody>
          <a:bodyPr>
            <a:noAutofit/>
          </a:bodyPr>
          <a:lstStyle>
            <a:lvl1pPr marL="360363" indent="-360363">
              <a:buClr>
                <a:schemeClr val="accent1"/>
              </a:buClr>
              <a:buFont typeface="+mj-lt"/>
              <a:buAutoNum type="arabicPeriod"/>
              <a:defRPr sz="1800" b="0" i="0">
                <a:solidFill>
                  <a:schemeClr val="accent2"/>
                </a:solidFill>
                <a:latin typeface="+mn-lt"/>
              </a:defRPr>
            </a:lvl1pPr>
          </a:lstStyle>
          <a:p>
            <a:r>
              <a:rPr lang="en-ZA" dirty="0"/>
              <a:t>Click to add text</a:t>
            </a:r>
            <a:endParaRPr dirty="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6"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Contents Page</a:t>
            </a:r>
            <a:endParaRPr dirty="0"/>
          </a:p>
        </p:txBody>
      </p:sp>
    </p:spTree>
    <p:extLst>
      <p:ext uri="{BB962C8B-B14F-4D97-AF65-F5344CB8AC3E}">
        <p14:creationId xmlns:p14="http://schemas.microsoft.com/office/powerpoint/2010/main" val="1292387042"/>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nten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0" name="Holder 3">
            <a:extLst>
              <a:ext uri="{FF2B5EF4-FFF2-40B4-BE49-F238E27FC236}">
                <a16:creationId xmlns:a16="http://schemas.microsoft.com/office/drawing/2014/main" id="{1584023E-07BC-46D8-9683-C9EBC9D9AA05}"/>
              </a:ext>
            </a:extLst>
          </p:cNvPr>
          <p:cNvSpPr>
            <a:spLocks noGrp="1"/>
          </p:cNvSpPr>
          <p:nvPr>
            <p:ph sz="half" idx="2" hasCustomPrompt="1"/>
          </p:nvPr>
        </p:nvSpPr>
        <p:spPr>
          <a:xfrm>
            <a:off x="384174" y="1419974"/>
            <a:ext cx="4854321"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13" name="Picture Placeholder 4">
            <a:extLst>
              <a:ext uri="{FF2B5EF4-FFF2-40B4-BE49-F238E27FC236}">
                <a16:creationId xmlns:a16="http://schemas.microsoft.com/office/drawing/2014/main" id="{CA90220C-A109-4F15-AE6B-FD50915B5B42}"/>
              </a:ext>
            </a:extLst>
          </p:cNvPr>
          <p:cNvSpPr>
            <a:spLocks noGrp="1"/>
          </p:cNvSpPr>
          <p:nvPr>
            <p:ph type="pic" sz="quarter" idx="10" hasCustomPrompt="1"/>
          </p:nvPr>
        </p:nvSpPr>
        <p:spPr>
          <a:xfrm>
            <a:off x="5343525" y="1225550"/>
            <a:ext cx="5133307" cy="6128992"/>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Tree>
    <p:extLst>
      <p:ext uri="{BB962C8B-B14F-4D97-AF65-F5344CB8AC3E}">
        <p14:creationId xmlns:p14="http://schemas.microsoft.com/office/powerpoint/2010/main" val="526140885"/>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ent and Image_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3" name="Picture Placeholder 4">
            <a:extLst>
              <a:ext uri="{FF2B5EF4-FFF2-40B4-BE49-F238E27FC236}">
                <a16:creationId xmlns:a16="http://schemas.microsoft.com/office/drawing/2014/main" id="{CA90220C-A109-4F15-AE6B-FD50915B5B42}"/>
              </a:ext>
            </a:extLst>
          </p:cNvPr>
          <p:cNvSpPr>
            <a:spLocks noGrp="1"/>
          </p:cNvSpPr>
          <p:nvPr>
            <p:ph type="pic" sz="quarter" idx="10" hasCustomPrompt="1"/>
          </p:nvPr>
        </p:nvSpPr>
        <p:spPr>
          <a:xfrm>
            <a:off x="213139" y="1225550"/>
            <a:ext cx="5133307" cy="6128992"/>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9" name="Holder 3">
            <a:extLst>
              <a:ext uri="{FF2B5EF4-FFF2-40B4-BE49-F238E27FC236}">
                <a16:creationId xmlns:a16="http://schemas.microsoft.com/office/drawing/2014/main" id="{F82C4161-9E2E-4564-A365-E0F3558DB5C4}"/>
              </a:ext>
            </a:extLst>
          </p:cNvPr>
          <p:cNvSpPr>
            <a:spLocks noGrp="1"/>
          </p:cNvSpPr>
          <p:nvPr>
            <p:ph sz="half" idx="11" hasCustomPrompt="1"/>
          </p:nvPr>
        </p:nvSpPr>
        <p:spPr>
          <a:xfrm>
            <a:off x="5576994" y="1419974"/>
            <a:ext cx="4719642"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1058977702"/>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38A4E0AA-1D9C-4284-9A52-0F0EF3CD391D}"/>
              </a:ext>
            </a:extLst>
          </p:cNvPr>
          <p:cNvSpPr/>
          <p:nvPr userDrawn="1"/>
        </p:nvSpPr>
        <p:spPr>
          <a:xfrm>
            <a:off x="213139" y="1225549"/>
            <a:ext cx="5133561" cy="61289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0" name="Holder 3">
            <a:extLst>
              <a:ext uri="{FF2B5EF4-FFF2-40B4-BE49-F238E27FC236}">
                <a16:creationId xmlns:a16="http://schemas.microsoft.com/office/drawing/2014/main" id="{1584023E-07BC-46D8-9683-C9EBC9D9AA05}"/>
              </a:ext>
            </a:extLst>
          </p:cNvPr>
          <p:cNvSpPr>
            <a:spLocks noGrp="1"/>
          </p:cNvSpPr>
          <p:nvPr>
            <p:ph sz="half" idx="2" hasCustomPrompt="1"/>
          </p:nvPr>
        </p:nvSpPr>
        <p:spPr>
          <a:xfrm>
            <a:off x="384174" y="1419974"/>
            <a:ext cx="4854065"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
        <p:nvSpPr>
          <p:cNvPr id="11" name="Holder 3">
            <a:extLst>
              <a:ext uri="{FF2B5EF4-FFF2-40B4-BE49-F238E27FC236}">
                <a16:creationId xmlns:a16="http://schemas.microsoft.com/office/drawing/2014/main" id="{881B360C-1039-4859-B03B-F7C65290ABE1}"/>
              </a:ext>
            </a:extLst>
          </p:cNvPr>
          <p:cNvSpPr>
            <a:spLocks noGrp="1"/>
          </p:cNvSpPr>
          <p:nvPr>
            <p:ph sz="half" idx="10" hasCustomPrompt="1"/>
          </p:nvPr>
        </p:nvSpPr>
        <p:spPr>
          <a:xfrm>
            <a:off x="5576994" y="1419974"/>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tx2"/>
                </a:solidFill>
                <a:latin typeface="+mn-lt"/>
              </a:defRPr>
            </a:lvl1pPr>
          </a:lstStyle>
          <a:p>
            <a:r>
              <a:rPr lang="en-ZA" dirty="0"/>
              <a:t>Click to add text</a:t>
            </a:r>
            <a:endParaRPr dirty="0"/>
          </a:p>
        </p:txBody>
      </p:sp>
    </p:spTree>
    <p:extLst>
      <p:ext uri="{BB962C8B-B14F-4D97-AF65-F5344CB8AC3E}">
        <p14:creationId xmlns:p14="http://schemas.microsoft.com/office/powerpoint/2010/main" val="3469697661"/>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Two Content_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sz="half" idx="2" hasCustomPrompt="1"/>
          </p:nvPr>
        </p:nvSpPr>
        <p:spPr>
          <a:xfrm>
            <a:off x="630709" y="1419974"/>
            <a:ext cx="4536000" cy="5463426"/>
          </a:xfrm>
          <a:prstGeom prst="rect">
            <a:avLst/>
          </a:prstGeom>
        </p:spPr>
        <p:txBody>
          <a:bodyPr>
            <a:noAutofit/>
          </a:bodyPr>
          <a:lstStyle>
            <a:lvl1pPr>
              <a:defRPr sz="1600" b="0" i="0">
                <a:solidFill>
                  <a:schemeClr val="accent1"/>
                </a:solidFill>
              </a:defRPr>
            </a:lvl1pPr>
          </a:lstStyle>
          <a:p>
            <a:r>
              <a:rPr lang="en-ZA" dirty="0"/>
              <a:t>Click to add text</a:t>
            </a:r>
            <a:endParaRPr dirty="0"/>
          </a:p>
        </p:txBody>
      </p:sp>
      <p:sp>
        <p:nvSpPr>
          <p:cNvPr id="4" name="Holder 4"/>
          <p:cNvSpPr>
            <a:spLocks noGrp="1"/>
          </p:cNvSpPr>
          <p:nvPr>
            <p:ph sz="half" idx="3" hasCustomPrompt="1"/>
          </p:nvPr>
        </p:nvSpPr>
        <p:spPr>
          <a:xfrm>
            <a:off x="5701378" y="1419974"/>
            <a:ext cx="4536000" cy="5463426"/>
          </a:xfrm>
          <a:prstGeom prst="rect">
            <a:avLst/>
          </a:prstGeom>
        </p:spPr>
        <p:txBody>
          <a:bodyPr>
            <a:noAutofit/>
          </a:bodyPr>
          <a:lstStyle>
            <a:lvl1pPr>
              <a:defRPr sz="1600" b="0" i="0">
                <a:solidFill>
                  <a:schemeClr val="accent1"/>
                </a:solidFill>
              </a:defRPr>
            </a:lvl1pPr>
          </a:lstStyle>
          <a:p>
            <a:r>
              <a:rPr lang="en-ZA" dirty="0"/>
              <a:t>Click to add text</a:t>
            </a:r>
            <a:endParaRPr dirty="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Click to add title</a:t>
            </a:r>
            <a:endParaRPr dirty="0"/>
          </a:p>
        </p:txBody>
      </p:sp>
      <p:cxnSp>
        <p:nvCxnSpPr>
          <p:cNvPr id="2" name="Straight Connector 1">
            <a:extLst>
              <a:ext uri="{FF2B5EF4-FFF2-40B4-BE49-F238E27FC236}">
                <a16:creationId xmlns:a16="http://schemas.microsoft.com/office/drawing/2014/main" id="{182E0AFF-E7B6-E411-D587-94965FAB396B}"/>
              </a:ext>
            </a:extLst>
          </p:cNvPr>
          <p:cNvCxnSpPr>
            <a:cxnSpLocks/>
          </p:cNvCxnSpPr>
          <p:nvPr userDrawn="1"/>
        </p:nvCxnSpPr>
        <p:spPr>
          <a:xfrm>
            <a:off x="5346700" y="1511965"/>
            <a:ext cx="0" cy="558987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144266"/>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amp;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BBAC98-2106-4759-B68A-8BA7B1F318E6}"/>
              </a:ext>
            </a:extLst>
          </p:cNvPr>
          <p:cNvSpPr>
            <a:spLocks noGrp="1"/>
          </p:cNvSpPr>
          <p:nvPr>
            <p:ph type="pic" sz="quarter" idx="10" hasCustomPrompt="1"/>
          </p:nvPr>
        </p:nvSpPr>
        <p:spPr>
          <a:xfrm>
            <a:off x="211504" y="1225548"/>
            <a:ext cx="10267200" cy="6130800"/>
          </a:xfrm>
          <a:pattFill prst="ltUpDiag">
            <a:fgClr>
              <a:schemeClr val="bg1">
                <a:lumMod val="85000"/>
              </a:schemeClr>
            </a:fgClr>
            <a:bgClr>
              <a:schemeClr val="bg1">
                <a:lumMod val="95000"/>
              </a:schemeClr>
            </a:bgClr>
          </a:pattFill>
        </p:spPr>
        <p:txBody>
          <a:bodyPr tIns="2412000">
            <a:noAutofit/>
          </a:bodyPr>
          <a:lstStyle>
            <a:lvl1pPr algn="ctr">
              <a:defRPr sz="1400"/>
            </a:lvl1pPr>
          </a:lstStyle>
          <a:p>
            <a:r>
              <a:rPr lang="en-ZA" dirty="0"/>
              <a:t>Click on icon to insert image</a:t>
            </a:r>
          </a:p>
        </p:txBody>
      </p:sp>
      <p:sp>
        <p:nvSpPr>
          <p:cNvPr id="10" name="Holder 3">
            <a:extLst>
              <a:ext uri="{FF2B5EF4-FFF2-40B4-BE49-F238E27FC236}">
                <a16:creationId xmlns:a16="http://schemas.microsoft.com/office/drawing/2014/main" id="{C7D3D5CA-CCD1-47EB-A8E7-169D67F682EB}"/>
              </a:ext>
            </a:extLst>
          </p:cNvPr>
          <p:cNvSpPr>
            <a:spLocks noGrp="1"/>
          </p:cNvSpPr>
          <p:nvPr>
            <p:ph type="subTitle" idx="4" hasCustomPrompt="1"/>
          </p:nvPr>
        </p:nvSpPr>
        <p:spPr>
          <a:xfrm>
            <a:off x="384175" y="20320"/>
            <a:ext cx="9991057" cy="1305017"/>
          </a:xfrm>
          <a:prstGeom prst="rect">
            <a:avLst/>
          </a:prstGeom>
        </p:spPr>
        <p:txBody>
          <a:bodyPr anchor="ctr">
            <a:noAutofit/>
          </a:bodyPr>
          <a:lstStyle>
            <a:lvl1pPr>
              <a:lnSpc>
                <a:spcPct val="80000"/>
              </a:lnSpc>
              <a:spcBef>
                <a:spcPts val="0"/>
              </a:spcBef>
              <a:spcAft>
                <a:spcPts val="0"/>
              </a:spcAft>
              <a:defRPr sz="2600" spc="50" baseline="0">
                <a:solidFill>
                  <a:schemeClr val="accent1"/>
                </a:solidFill>
                <a:latin typeface="+mj-lt"/>
              </a:defRPr>
            </a:lvl1pPr>
          </a:lstStyle>
          <a:p>
            <a:r>
              <a:rPr lang="en-ZA" dirty="0"/>
              <a:t>Slide Title</a:t>
            </a:r>
            <a:endParaRPr dirty="0"/>
          </a:p>
        </p:txBody>
      </p:sp>
    </p:spTree>
    <p:extLst>
      <p:ext uri="{BB962C8B-B14F-4D97-AF65-F5344CB8AC3E}">
        <p14:creationId xmlns:p14="http://schemas.microsoft.com/office/powerpoint/2010/main" val="207761936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mp; Imag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Picture Placeholder 4">
            <a:extLst>
              <a:ext uri="{FF2B5EF4-FFF2-40B4-BE49-F238E27FC236}">
                <a16:creationId xmlns:a16="http://schemas.microsoft.com/office/drawing/2014/main" id="{4A3365F9-CEA8-49D0-A74A-6C11536607EB}"/>
              </a:ext>
            </a:extLst>
          </p:cNvPr>
          <p:cNvSpPr>
            <a:spLocks noGrp="1"/>
          </p:cNvSpPr>
          <p:nvPr>
            <p:ph type="pic" sz="quarter" idx="10" hasCustomPrompt="1"/>
          </p:nvPr>
        </p:nvSpPr>
        <p:spPr>
          <a:xfrm>
            <a:off x="5767159" y="1523048"/>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15" name="Picture Placeholder 4">
            <a:extLst>
              <a:ext uri="{FF2B5EF4-FFF2-40B4-BE49-F238E27FC236}">
                <a16:creationId xmlns:a16="http://schemas.microsoft.com/office/drawing/2014/main" id="{14519D59-8E50-4692-A2BB-B691B09E8E4D}"/>
              </a:ext>
            </a:extLst>
          </p:cNvPr>
          <p:cNvSpPr>
            <a:spLocks noGrp="1"/>
          </p:cNvSpPr>
          <p:nvPr>
            <p:ph type="pic" sz="quarter" idx="11" hasCustomPrompt="1"/>
          </p:nvPr>
        </p:nvSpPr>
        <p:spPr>
          <a:xfrm>
            <a:off x="5767159" y="4473296"/>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3" name="Holder 3"/>
          <p:cNvSpPr>
            <a:spLocks noGrp="1"/>
          </p:cNvSpPr>
          <p:nvPr>
            <p:ph sz="half" idx="2" hasCustomPrompt="1"/>
          </p:nvPr>
        </p:nvSpPr>
        <p:spPr>
          <a:xfrm>
            <a:off x="384175" y="1415684"/>
            <a:ext cx="4772374"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1"/>
                </a:solidFill>
              </a:defRPr>
            </a:lvl1pPr>
          </a:lstStyle>
          <a:p>
            <a:r>
              <a:rPr lang="en-ZA" dirty="0"/>
              <a:t>Click to add text</a:t>
            </a:r>
            <a:endParaRPr dirty="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Tree>
    <p:extLst>
      <p:ext uri="{BB962C8B-B14F-4D97-AF65-F5344CB8AC3E}">
        <p14:creationId xmlns:p14="http://schemas.microsoft.com/office/powerpoint/2010/main" val="3359431547"/>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amp; Images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Picture Placeholder 4">
            <a:extLst>
              <a:ext uri="{FF2B5EF4-FFF2-40B4-BE49-F238E27FC236}">
                <a16:creationId xmlns:a16="http://schemas.microsoft.com/office/drawing/2014/main" id="{4A3365F9-CEA8-49D0-A74A-6C11536607EB}"/>
              </a:ext>
            </a:extLst>
          </p:cNvPr>
          <p:cNvSpPr>
            <a:spLocks noGrp="1"/>
          </p:cNvSpPr>
          <p:nvPr>
            <p:ph type="pic" sz="quarter" idx="10" hasCustomPrompt="1"/>
          </p:nvPr>
        </p:nvSpPr>
        <p:spPr>
          <a:xfrm>
            <a:off x="5767159" y="1523048"/>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15" name="Picture Placeholder 4">
            <a:extLst>
              <a:ext uri="{FF2B5EF4-FFF2-40B4-BE49-F238E27FC236}">
                <a16:creationId xmlns:a16="http://schemas.microsoft.com/office/drawing/2014/main" id="{14519D59-8E50-4692-A2BB-B691B09E8E4D}"/>
              </a:ext>
            </a:extLst>
          </p:cNvPr>
          <p:cNvSpPr>
            <a:spLocks noGrp="1"/>
          </p:cNvSpPr>
          <p:nvPr>
            <p:ph type="pic" sz="quarter" idx="11" hasCustomPrompt="1"/>
          </p:nvPr>
        </p:nvSpPr>
        <p:spPr>
          <a:xfrm>
            <a:off x="5767159" y="4473296"/>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1" name="Picture Placeholder 4">
            <a:extLst>
              <a:ext uri="{FF2B5EF4-FFF2-40B4-BE49-F238E27FC236}">
                <a16:creationId xmlns:a16="http://schemas.microsoft.com/office/drawing/2014/main" id="{54BBDCA0-92C8-704A-AC8E-FBEF4C67B03D}"/>
              </a:ext>
            </a:extLst>
          </p:cNvPr>
          <p:cNvSpPr>
            <a:spLocks noGrp="1"/>
          </p:cNvSpPr>
          <p:nvPr>
            <p:ph type="pic" sz="quarter" idx="12" hasCustomPrompt="1"/>
          </p:nvPr>
        </p:nvSpPr>
        <p:spPr>
          <a:xfrm>
            <a:off x="646519" y="1523048"/>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
        <p:nvSpPr>
          <p:cNvPr id="12" name="Picture Placeholder 4">
            <a:extLst>
              <a:ext uri="{FF2B5EF4-FFF2-40B4-BE49-F238E27FC236}">
                <a16:creationId xmlns:a16="http://schemas.microsoft.com/office/drawing/2014/main" id="{9FFCE4B6-B280-3642-BB77-69BAA4C41265}"/>
              </a:ext>
            </a:extLst>
          </p:cNvPr>
          <p:cNvSpPr>
            <a:spLocks noGrp="1"/>
          </p:cNvSpPr>
          <p:nvPr>
            <p:ph type="pic" sz="quarter" idx="13" hasCustomPrompt="1"/>
          </p:nvPr>
        </p:nvSpPr>
        <p:spPr>
          <a:xfrm>
            <a:off x="646519" y="4473296"/>
            <a:ext cx="4376957" cy="2556000"/>
          </a:xfrm>
          <a:pattFill prst="ltUpDiag">
            <a:fgClr>
              <a:schemeClr val="bg1">
                <a:lumMod val="85000"/>
              </a:schemeClr>
            </a:fgClr>
            <a:bgClr>
              <a:schemeClr val="bg1">
                <a:lumMod val="95000"/>
              </a:schemeClr>
            </a:bgClr>
          </a:pattFill>
        </p:spPr>
        <p:txBody>
          <a:bodyPr tIns="612000">
            <a:noAutofit/>
          </a:bodyPr>
          <a:lstStyle>
            <a:lvl1pPr algn="ctr">
              <a:defRPr sz="1400"/>
            </a:lvl1pPr>
          </a:lstStyle>
          <a:p>
            <a:r>
              <a:rPr lang="en-ZA" dirty="0"/>
              <a:t>Click on icon to insert image</a:t>
            </a:r>
          </a:p>
        </p:txBody>
      </p:sp>
    </p:spTree>
    <p:extLst>
      <p:ext uri="{BB962C8B-B14F-4D97-AF65-F5344CB8AC3E}">
        <p14:creationId xmlns:p14="http://schemas.microsoft.com/office/powerpoint/2010/main" val="3444842046"/>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3" name="Holder 3"/>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8" name="Picture Placeholder 4">
            <a:extLst>
              <a:ext uri="{FF2B5EF4-FFF2-40B4-BE49-F238E27FC236}">
                <a16:creationId xmlns:a16="http://schemas.microsoft.com/office/drawing/2014/main" id="{B0AE999D-6CB2-40C8-8409-8FD683469149}"/>
              </a:ext>
            </a:extLst>
          </p:cNvPr>
          <p:cNvSpPr>
            <a:spLocks noGrp="1"/>
          </p:cNvSpPr>
          <p:nvPr>
            <p:ph type="pic" sz="quarter" idx="10" hasCustomPrompt="1"/>
          </p:nvPr>
        </p:nvSpPr>
        <p:spPr>
          <a:xfrm>
            <a:off x="211504" y="1225548"/>
            <a:ext cx="10267200" cy="6130800"/>
          </a:xfrm>
          <a:pattFill prst="ltUpDiag">
            <a:fgClr>
              <a:schemeClr val="bg1">
                <a:lumMod val="85000"/>
              </a:schemeClr>
            </a:fgClr>
            <a:bgClr>
              <a:schemeClr val="bg1">
                <a:lumMod val="95000"/>
              </a:schemeClr>
            </a:bgClr>
          </a:pattFill>
        </p:spPr>
        <p:txBody>
          <a:bodyPr lIns="914400" tIns="2412000">
            <a:noAutofit/>
          </a:bodyPr>
          <a:lstStyle>
            <a:lvl1pPr algn="ctr">
              <a:defRPr sz="1400"/>
            </a:lvl1pPr>
          </a:lstStyle>
          <a:p>
            <a:r>
              <a:rPr lang="en-ZA" dirty="0"/>
              <a:t>Click on icon to insert image</a:t>
            </a:r>
          </a:p>
        </p:txBody>
      </p:sp>
      <p:sp>
        <p:nvSpPr>
          <p:cNvPr id="11" name="Text Placeholder 10">
            <a:extLst>
              <a:ext uri="{FF2B5EF4-FFF2-40B4-BE49-F238E27FC236}">
                <a16:creationId xmlns:a16="http://schemas.microsoft.com/office/drawing/2014/main" id="{CFAA01ED-08CB-48BB-B047-22B869A8DFEF}"/>
              </a:ext>
            </a:extLst>
          </p:cNvPr>
          <p:cNvSpPr>
            <a:spLocks noGrp="1"/>
          </p:cNvSpPr>
          <p:nvPr>
            <p:ph type="body" sz="quarter" idx="11" hasCustomPrompt="1"/>
          </p:nvPr>
        </p:nvSpPr>
        <p:spPr>
          <a:xfrm>
            <a:off x="962269" y="2330410"/>
            <a:ext cx="4356000" cy="3960000"/>
          </a:xfrm>
          <a:solidFill>
            <a:srgbClr val="415364"/>
          </a:solidFill>
        </p:spPr>
        <p:txBody>
          <a:bodyPr lIns="324000" tIns="324000" rIns="180000">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text</a:t>
            </a:r>
          </a:p>
        </p:txBody>
      </p:sp>
    </p:spTree>
    <p:extLst>
      <p:ext uri="{BB962C8B-B14F-4D97-AF65-F5344CB8AC3E}">
        <p14:creationId xmlns:p14="http://schemas.microsoft.com/office/powerpoint/2010/main" val="138840004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Image and Text_1">
    <p:spTree>
      <p:nvGrpSpPr>
        <p:cNvPr id="1" name=""/>
        <p:cNvGrpSpPr/>
        <p:nvPr/>
      </p:nvGrpSpPr>
      <p:grpSpPr>
        <a:xfrm>
          <a:off x="0" y="0"/>
          <a:ext cx="0" cy="0"/>
          <a:chOff x="0" y="0"/>
          <a:chExt cx="0" cy="0"/>
        </a:xfrm>
      </p:grpSpPr>
      <p:sp>
        <p:nvSpPr>
          <p:cNvPr id="3" name="Holder 3"/>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8" name="Picture Placeholder 4">
            <a:extLst>
              <a:ext uri="{FF2B5EF4-FFF2-40B4-BE49-F238E27FC236}">
                <a16:creationId xmlns:a16="http://schemas.microsoft.com/office/drawing/2014/main" id="{B0AE999D-6CB2-40C8-8409-8FD683469149}"/>
              </a:ext>
            </a:extLst>
          </p:cNvPr>
          <p:cNvSpPr>
            <a:spLocks noGrp="1"/>
          </p:cNvSpPr>
          <p:nvPr>
            <p:ph type="pic" sz="quarter" idx="10" hasCustomPrompt="1"/>
          </p:nvPr>
        </p:nvSpPr>
        <p:spPr>
          <a:xfrm>
            <a:off x="211504" y="1225548"/>
            <a:ext cx="10267200" cy="6130800"/>
          </a:xfrm>
          <a:pattFill prst="ltUpDiag">
            <a:fgClr>
              <a:schemeClr val="bg1">
                <a:lumMod val="85000"/>
              </a:schemeClr>
            </a:fgClr>
            <a:bgClr>
              <a:schemeClr val="bg1">
                <a:lumMod val="95000"/>
              </a:schemeClr>
            </a:bgClr>
          </a:pattFill>
        </p:spPr>
        <p:txBody>
          <a:bodyPr tIns="2412000">
            <a:noAutofit/>
          </a:bodyPr>
          <a:lstStyle>
            <a:lvl1pPr algn="ctr">
              <a:defRPr sz="1400"/>
            </a:lvl1pPr>
          </a:lstStyle>
          <a:p>
            <a:r>
              <a:rPr lang="en-ZA" dirty="0"/>
              <a:t>Click on icon to insert image</a:t>
            </a:r>
          </a:p>
        </p:txBody>
      </p:sp>
      <p:sp>
        <p:nvSpPr>
          <p:cNvPr id="11" name="Text Placeholder 10">
            <a:extLst>
              <a:ext uri="{FF2B5EF4-FFF2-40B4-BE49-F238E27FC236}">
                <a16:creationId xmlns:a16="http://schemas.microsoft.com/office/drawing/2014/main" id="{CFAA01ED-08CB-48BB-B047-22B869A8DFEF}"/>
              </a:ext>
            </a:extLst>
          </p:cNvPr>
          <p:cNvSpPr>
            <a:spLocks noGrp="1"/>
          </p:cNvSpPr>
          <p:nvPr>
            <p:ph type="body" sz="quarter" idx="11" hasCustomPrompt="1"/>
          </p:nvPr>
        </p:nvSpPr>
        <p:spPr>
          <a:xfrm>
            <a:off x="5852160" y="3396348"/>
            <a:ext cx="4354880" cy="3960000"/>
          </a:xfrm>
          <a:solidFill>
            <a:schemeClr val="accent1"/>
          </a:solidFill>
        </p:spPr>
        <p:txBody>
          <a:bodyPr lIns="324000" tIns="324000" rIns="180000">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text</a:t>
            </a:r>
          </a:p>
        </p:txBody>
      </p:sp>
    </p:spTree>
    <p:extLst>
      <p:ext uri="{BB962C8B-B14F-4D97-AF65-F5344CB8AC3E}">
        <p14:creationId xmlns:p14="http://schemas.microsoft.com/office/powerpoint/2010/main" val="285940810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Image and Text_2">
    <p:spTree>
      <p:nvGrpSpPr>
        <p:cNvPr id="1" name=""/>
        <p:cNvGrpSpPr/>
        <p:nvPr/>
      </p:nvGrpSpPr>
      <p:grpSpPr>
        <a:xfrm>
          <a:off x="0" y="0"/>
          <a:ext cx="0" cy="0"/>
          <a:chOff x="0" y="0"/>
          <a:chExt cx="0" cy="0"/>
        </a:xfrm>
      </p:grpSpPr>
      <p:sp>
        <p:nvSpPr>
          <p:cNvPr id="3" name="Holder 3"/>
          <p:cNvSpPr>
            <a:spLocks noGrp="1"/>
          </p:cNvSpPr>
          <p:nvPr>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7" name="Picture Placeholder 4">
            <a:extLst>
              <a:ext uri="{FF2B5EF4-FFF2-40B4-BE49-F238E27FC236}">
                <a16:creationId xmlns:a16="http://schemas.microsoft.com/office/drawing/2014/main" id="{3D9C63C3-81CC-4E76-B12B-310FF4F7716F}"/>
              </a:ext>
            </a:extLst>
          </p:cNvPr>
          <p:cNvSpPr>
            <a:spLocks noGrp="1"/>
          </p:cNvSpPr>
          <p:nvPr>
            <p:ph type="pic" sz="quarter" idx="12" hasCustomPrompt="1"/>
          </p:nvPr>
        </p:nvSpPr>
        <p:spPr>
          <a:xfrm>
            <a:off x="211504" y="3001108"/>
            <a:ext cx="10267200" cy="4355240"/>
          </a:xfrm>
          <a:pattFill prst="ltUpDiag">
            <a:fgClr>
              <a:schemeClr val="bg1">
                <a:lumMod val="85000"/>
              </a:schemeClr>
            </a:fgClr>
            <a:bgClr>
              <a:schemeClr val="bg1">
                <a:lumMod val="95000"/>
              </a:schemeClr>
            </a:bgClr>
          </a:pattFill>
        </p:spPr>
        <p:txBody>
          <a:bodyPr tIns="2412000">
            <a:noAutofit/>
          </a:bodyPr>
          <a:lstStyle>
            <a:lvl1pPr algn="ctr">
              <a:defRPr sz="1400"/>
            </a:lvl1pPr>
          </a:lstStyle>
          <a:p>
            <a:r>
              <a:rPr lang="en-ZA" dirty="0"/>
              <a:t>Click on icon to insert image</a:t>
            </a:r>
          </a:p>
        </p:txBody>
      </p:sp>
      <p:sp>
        <p:nvSpPr>
          <p:cNvPr id="9" name="Text Placeholder 10">
            <a:extLst>
              <a:ext uri="{FF2B5EF4-FFF2-40B4-BE49-F238E27FC236}">
                <a16:creationId xmlns:a16="http://schemas.microsoft.com/office/drawing/2014/main" id="{88501575-7006-4005-BA26-BD24636B4E25}"/>
              </a:ext>
            </a:extLst>
          </p:cNvPr>
          <p:cNvSpPr>
            <a:spLocks noGrp="1"/>
          </p:cNvSpPr>
          <p:nvPr>
            <p:ph type="body" sz="quarter" idx="13" hasCustomPrompt="1"/>
          </p:nvPr>
        </p:nvSpPr>
        <p:spPr>
          <a:xfrm>
            <a:off x="484179" y="1643002"/>
            <a:ext cx="4356000" cy="3960000"/>
          </a:xfrm>
          <a:solidFill>
            <a:schemeClr val="accent1"/>
          </a:solidFill>
        </p:spPr>
        <p:txBody>
          <a:bodyPr lIns="324000" tIns="324000" rIns="180000">
            <a:no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text</a:t>
            </a:r>
          </a:p>
        </p:txBody>
      </p:sp>
    </p:spTree>
    <p:extLst>
      <p:ext uri="{BB962C8B-B14F-4D97-AF65-F5344CB8AC3E}">
        <p14:creationId xmlns:p14="http://schemas.microsoft.com/office/powerpoint/2010/main" val="58173069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sz="half" idx="2" hasCustomPrompt="1"/>
          </p:nvPr>
        </p:nvSpPr>
        <p:spPr>
          <a:xfrm>
            <a:off x="475615" y="1460614"/>
            <a:ext cx="9991057" cy="5463426"/>
          </a:xfrm>
          <a:prstGeom prst="rect">
            <a:avLst/>
          </a:prstGeom>
        </p:spPr>
        <p:txBody>
          <a:bodyPr>
            <a:noAutofit/>
          </a:bodyPr>
          <a:lstStyle>
            <a:lvl1pPr marL="360363" indent="-360363">
              <a:spcBef>
                <a:spcPts val="600"/>
              </a:spcBef>
              <a:spcAft>
                <a:spcPts val="600"/>
              </a:spcAft>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6"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 </a:t>
            </a:r>
          </a:p>
        </p:txBody>
      </p:sp>
    </p:spTree>
    <p:extLst>
      <p:ext uri="{BB962C8B-B14F-4D97-AF65-F5344CB8AC3E}">
        <p14:creationId xmlns:p14="http://schemas.microsoft.com/office/powerpoint/2010/main" val="1717177399"/>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E4B3C4C-C2BB-4A1E-8730-744ED1B0CF6F}"/>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type="body" idx="1"/>
          </p:nvPr>
        </p:nvSpPr>
        <p:spPr>
          <a:xfrm>
            <a:off x="490658" y="3033360"/>
            <a:ext cx="3603821" cy="3387760"/>
          </a:xfrm>
        </p:spPr>
        <p:txBody>
          <a:bodyPr lIns="0"/>
          <a:lstStyle>
            <a:lvl1pPr>
              <a:defRPr sz="1400" b="0" i="0">
                <a:solidFill>
                  <a:schemeClr val="accent1"/>
                </a:solidFill>
                <a:latin typeface="+mj-lt"/>
                <a:cs typeface="ClassicalGaramondBT-Roman"/>
              </a:defRPr>
            </a:lvl1pPr>
          </a:lstStyle>
          <a:p>
            <a:endParaRPr dirty="0"/>
          </a:p>
        </p:txBody>
      </p:sp>
      <p:sp>
        <p:nvSpPr>
          <p:cNvPr id="33" name="Holder 3">
            <a:extLst>
              <a:ext uri="{FF2B5EF4-FFF2-40B4-BE49-F238E27FC236}">
                <a16:creationId xmlns:a16="http://schemas.microsoft.com/office/drawing/2014/main" id="{EAEB305D-19DC-4069-BD14-3A54A1EE426D}"/>
              </a:ext>
            </a:extLst>
          </p:cNvPr>
          <p:cNvSpPr>
            <a:spLocks noGrp="1"/>
          </p:cNvSpPr>
          <p:nvPr userDrawn="1">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Please Contact Us</a:t>
            </a:r>
            <a:endParaRPr dirty="0"/>
          </a:p>
        </p:txBody>
      </p:sp>
      <p:sp>
        <p:nvSpPr>
          <p:cNvPr id="34" name="Picture Placeholder 4">
            <a:extLst>
              <a:ext uri="{FF2B5EF4-FFF2-40B4-BE49-F238E27FC236}">
                <a16:creationId xmlns:a16="http://schemas.microsoft.com/office/drawing/2014/main" id="{D64776E2-AA0D-4F5E-98B0-CB04B01C0802}"/>
              </a:ext>
            </a:extLst>
          </p:cNvPr>
          <p:cNvSpPr>
            <a:spLocks noGrp="1"/>
          </p:cNvSpPr>
          <p:nvPr userDrawn="1">
            <p:ph type="pic" sz="quarter" idx="12" hasCustomPrompt="1"/>
          </p:nvPr>
        </p:nvSpPr>
        <p:spPr>
          <a:xfrm>
            <a:off x="496142" y="177239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Tree>
    <p:extLst>
      <p:ext uri="{BB962C8B-B14F-4D97-AF65-F5344CB8AC3E}">
        <p14:creationId xmlns:p14="http://schemas.microsoft.com/office/powerpoint/2010/main" val="7661241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Closing Slide_1">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E4B3C4C-C2BB-4A1E-8730-744ED1B0CF6F}"/>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3" name="Holder 3">
            <a:extLst>
              <a:ext uri="{FF2B5EF4-FFF2-40B4-BE49-F238E27FC236}">
                <a16:creationId xmlns:a16="http://schemas.microsoft.com/office/drawing/2014/main" id="{EAEB305D-19DC-4069-BD14-3A54A1EE426D}"/>
              </a:ext>
            </a:extLst>
          </p:cNvPr>
          <p:cNvSpPr>
            <a:spLocks noGrp="1"/>
          </p:cNvSpPr>
          <p:nvPr userDrawn="1">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Please Contact Us</a:t>
            </a:r>
            <a:endParaRPr dirty="0"/>
          </a:p>
        </p:txBody>
      </p:sp>
      <p:sp>
        <p:nvSpPr>
          <p:cNvPr id="2" name="Holder 3">
            <a:extLst>
              <a:ext uri="{FF2B5EF4-FFF2-40B4-BE49-F238E27FC236}">
                <a16:creationId xmlns:a16="http://schemas.microsoft.com/office/drawing/2014/main" id="{4FA6EE11-70C8-33E0-41B5-34D69B55D186}"/>
              </a:ext>
            </a:extLst>
          </p:cNvPr>
          <p:cNvSpPr>
            <a:spLocks noGrp="1"/>
          </p:cNvSpPr>
          <p:nvPr>
            <p:ph type="body" idx="1"/>
          </p:nvPr>
        </p:nvSpPr>
        <p:spPr>
          <a:xfrm>
            <a:off x="490658" y="3033710"/>
            <a:ext cx="3146621" cy="3102930"/>
          </a:xfrm>
        </p:spPr>
        <p:txBody>
          <a:bodyPr lIns="0"/>
          <a:lstStyle>
            <a:lvl1pPr>
              <a:defRPr sz="1400" b="0" i="0">
                <a:solidFill>
                  <a:schemeClr val="accent1"/>
                </a:solidFill>
                <a:latin typeface="+mj-lt"/>
                <a:cs typeface="ClassicalGaramondBT-Roman"/>
              </a:defRPr>
            </a:lvl1pPr>
          </a:lstStyle>
          <a:p>
            <a:endParaRPr dirty="0"/>
          </a:p>
        </p:txBody>
      </p:sp>
      <p:sp>
        <p:nvSpPr>
          <p:cNvPr id="4" name="Picture Placeholder 4">
            <a:extLst>
              <a:ext uri="{FF2B5EF4-FFF2-40B4-BE49-F238E27FC236}">
                <a16:creationId xmlns:a16="http://schemas.microsoft.com/office/drawing/2014/main" id="{4BEAD98A-67BD-AE47-3E36-E6C0E1948B8A}"/>
              </a:ext>
            </a:extLst>
          </p:cNvPr>
          <p:cNvSpPr>
            <a:spLocks noGrp="1"/>
          </p:cNvSpPr>
          <p:nvPr>
            <p:ph type="pic" sz="quarter" idx="12" hasCustomPrompt="1"/>
          </p:nvPr>
        </p:nvSpPr>
        <p:spPr>
          <a:xfrm>
            <a:off x="496142"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5" name="Holder 3">
            <a:extLst>
              <a:ext uri="{FF2B5EF4-FFF2-40B4-BE49-F238E27FC236}">
                <a16:creationId xmlns:a16="http://schemas.microsoft.com/office/drawing/2014/main" id="{E54BD52A-47A9-300C-5C55-8F71C5ECCF47}"/>
              </a:ext>
            </a:extLst>
          </p:cNvPr>
          <p:cNvSpPr>
            <a:spLocks noGrp="1"/>
          </p:cNvSpPr>
          <p:nvPr>
            <p:ph type="body" idx="13"/>
          </p:nvPr>
        </p:nvSpPr>
        <p:spPr>
          <a:xfrm>
            <a:off x="3692811" y="3033710"/>
            <a:ext cx="3251773" cy="3102930"/>
          </a:xfrm>
        </p:spPr>
        <p:txBody>
          <a:bodyPr lIns="0"/>
          <a:lstStyle>
            <a:lvl1pPr>
              <a:defRPr sz="1400" b="0" i="0">
                <a:solidFill>
                  <a:schemeClr val="accent1"/>
                </a:solidFill>
                <a:latin typeface="+mj-lt"/>
                <a:cs typeface="ClassicalGaramondBT-Roman"/>
              </a:defRPr>
            </a:lvl1pPr>
          </a:lstStyle>
          <a:p>
            <a:endParaRPr dirty="0"/>
          </a:p>
        </p:txBody>
      </p:sp>
      <p:sp>
        <p:nvSpPr>
          <p:cNvPr id="6" name="Picture Placeholder 4">
            <a:extLst>
              <a:ext uri="{FF2B5EF4-FFF2-40B4-BE49-F238E27FC236}">
                <a16:creationId xmlns:a16="http://schemas.microsoft.com/office/drawing/2014/main" id="{5EA52140-137C-3A8B-7BB8-8EC433AF1ACB}"/>
              </a:ext>
            </a:extLst>
          </p:cNvPr>
          <p:cNvSpPr>
            <a:spLocks noGrp="1"/>
          </p:cNvSpPr>
          <p:nvPr>
            <p:ph type="pic" sz="quarter" idx="14" hasCustomPrompt="1"/>
          </p:nvPr>
        </p:nvSpPr>
        <p:spPr>
          <a:xfrm>
            <a:off x="3716150"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Tree>
    <p:extLst>
      <p:ext uri="{BB962C8B-B14F-4D97-AF65-F5344CB8AC3E}">
        <p14:creationId xmlns:p14="http://schemas.microsoft.com/office/powerpoint/2010/main" val="36839634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losing Slide_2">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E4B3C4C-C2BB-4A1E-8730-744ED1B0CF6F}"/>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type="body" idx="1"/>
          </p:nvPr>
        </p:nvSpPr>
        <p:spPr>
          <a:xfrm>
            <a:off x="490658" y="3033710"/>
            <a:ext cx="3225491" cy="3184210"/>
          </a:xfrm>
        </p:spPr>
        <p:txBody>
          <a:bodyPr lIns="0"/>
          <a:lstStyle>
            <a:lvl1pPr>
              <a:defRPr sz="1400" b="0" i="0">
                <a:solidFill>
                  <a:schemeClr val="accent1"/>
                </a:solidFill>
                <a:latin typeface="+mj-lt"/>
                <a:cs typeface="ClassicalGaramondBT-Roman"/>
              </a:defRPr>
            </a:lvl1pPr>
          </a:lstStyle>
          <a:p>
            <a:endParaRPr dirty="0"/>
          </a:p>
        </p:txBody>
      </p:sp>
      <p:sp>
        <p:nvSpPr>
          <p:cNvPr id="33" name="Holder 3">
            <a:extLst>
              <a:ext uri="{FF2B5EF4-FFF2-40B4-BE49-F238E27FC236}">
                <a16:creationId xmlns:a16="http://schemas.microsoft.com/office/drawing/2014/main" id="{EAEB305D-19DC-4069-BD14-3A54A1EE426D}"/>
              </a:ext>
            </a:extLst>
          </p:cNvPr>
          <p:cNvSpPr>
            <a:spLocks noGrp="1"/>
          </p:cNvSpPr>
          <p:nvPr userDrawn="1">
            <p:ph type="subTitle" idx="4" hasCustomPrompt="1"/>
          </p:nvPr>
        </p:nvSpPr>
        <p:spPr>
          <a:xfrm>
            <a:off x="38417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Please Contact Us</a:t>
            </a:r>
            <a:endParaRPr dirty="0"/>
          </a:p>
        </p:txBody>
      </p:sp>
      <p:sp>
        <p:nvSpPr>
          <p:cNvPr id="34" name="Picture Placeholder 4">
            <a:extLst>
              <a:ext uri="{FF2B5EF4-FFF2-40B4-BE49-F238E27FC236}">
                <a16:creationId xmlns:a16="http://schemas.microsoft.com/office/drawing/2014/main" id="{D64776E2-AA0D-4F5E-98B0-CB04B01C0802}"/>
              </a:ext>
            </a:extLst>
          </p:cNvPr>
          <p:cNvSpPr>
            <a:spLocks noGrp="1"/>
          </p:cNvSpPr>
          <p:nvPr userDrawn="1">
            <p:ph type="pic" sz="quarter" idx="12" hasCustomPrompt="1"/>
          </p:nvPr>
        </p:nvSpPr>
        <p:spPr>
          <a:xfrm>
            <a:off x="496142"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14" name="Holder 3">
            <a:extLst>
              <a:ext uri="{FF2B5EF4-FFF2-40B4-BE49-F238E27FC236}">
                <a16:creationId xmlns:a16="http://schemas.microsoft.com/office/drawing/2014/main" id="{1107B5F5-DAD5-D6DB-E3EC-769FAA77F300}"/>
              </a:ext>
            </a:extLst>
          </p:cNvPr>
          <p:cNvSpPr>
            <a:spLocks noGrp="1"/>
          </p:cNvSpPr>
          <p:nvPr>
            <p:ph type="body" idx="13"/>
          </p:nvPr>
        </p:nvSpPr>
        <p:spPr>
          <a:xfrm>
            <a:off x="3692811" y="3033710"/>
            <a:ext cx="3333279" cy="3184210"/>
          </a:xfrm>
        </p:spPr>
        <p:txBody>
          <a:bodyPr lIns="0"/>
          <a:lstStyle>
            <a:lvl1pPr>
              <a:defRPr sz="1400" b="0" i="0">
                <a:solidFill>
                  <a:schemeClr val="accent1"/>
                </a:solidFill>
                <a:latin typeface="+mj-lt"/>
                <a:cs typeface="ClassicalGaramondBT-Roman"/>
              </a:defRPr>
            </a:lvl1pPr>
          </a:lstStyle>
          <a:p>
            <a:endParaRPr dirty="0"/>
          </a:p>
        </p:txBody>
      </p:sp>
      <p:sp>
        <p:nvSpPr>
          <p:cNvPr id="15" name="Picture Placeholder 4">
            <a:extLst>
              <a:ext uri="{FF2B5EF4-FFF2-40B4-BE49-F238E27FC236}">
                <a16:creationId xmlns:a16="http://schemas.microsoft.com/office/drawing/2014/main" id="{326E0BEE-C971-77C0-73E4-D4D96E609F67}"/>
              </a:ext>
            </a:extLst>
          </p:cNvPr>
          <p:cNvSpPr>
            <a:spLocks noGrp="1"/>
          </p:cNvSpPr>
          <p:nvPr>
            <p:ph type="pic" sz="quarter" idx="14" hasCustomPrompt="1"/>
          </p:nvPr>
        </p:nvSpPr>
        <p:spPr>
          <a:xfrm>
            <a:off x="3716150"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
        <p:nvSpPr>
          <p:cNvPr id="16" name="Holder 3">
            <a:extLst>
              <a:ext uri="{FF2B5EF4-FFF2-40B4-BE49-F238E27FC236}">
                <a16:creationId xmlns:a16="http://schemas.microsoft.com/office/drawing/2014/main" id="{5F6451E2-9873-8566-8FA3-8F7F3B0938EB}"/>
              </a:ext>
            </a:extLst>
          </p:cNvPr>
          <p:cNvSpPr>
            <a:spLocks noGrp="1"/>
          </p:cNvSpPr>
          <p:nvPr>
            <p:ph type="body" idx="15"/>
          </p:nvPr>
        </p:nvSpPr>
        <p:spPr>
          <a:xfrm>
            <a:off x="6930674" y="3033710"/>
            <a:ext cx="3630325" cy="3184210"/>
          </a:xfrm>
        </p:spPr>
        <p:txBody>
          <a:bodyPr lIns="0"/>
          <a:lstStyle>
            <a:lvl1pPr>
              <a:defRPr sz="1400" b="0" i="0">
                <a:solidFill>
                  <a:schemeClr val="accent1"/>
                </a:solidFill>
                <a:latin typeface="+mj-lt"/>
                <a:cs typeface="ClassicalGaramondBT-Roman"/>
              </a:defRPr>
            </a:lvl1pPr>
          </a:lstStyle>
          <a:p>
            <a:endParaRPr dirty="0"/>
          </a:p>
        </p:txBody>
      </p:sp>
      <p:sp>
        <p:nvSpPr>
          <p:cNvPr id="17" name="Picture Placeholder 4">
            <a:extLst>
              <a:ext uri="{FF2B5EF4-FFF2-40B4-BE49-F238E27FC236}">
                <a16:creationId xmlns:a16="http://schemas.microsoft.com/office/drawing/2014/main" id="{7C889BC7-9487-3289-B3FB-A72C8843786C}"/>
              </a:ext>
            </a:extLst>
          </p:cNvPr>
          <p:cNvSpPr>
            <a:spLocks noGrp="1"/>
          </p:cNvSpPr>
          <p:nvPr>
            <p:ph type="pic" sz="quarter" idx="16" hasCustomPrompt="1"/>
          </p:nvPr>
        </p:nvSpPr>
        <p:spPr>
          <a:xfrm>
            <a:off x="6936158" y="1772742"/>
            <a:ext cx="1111600" cy="1109285"/>
          </a:xfrm>
          <a:pattFill prst="ltUpDiag">
            <a:fgClr>
              <a:schemeClr val="bg1">
                <a:lumMod val="85000"/>
              </a:schemeClr>
            </a:fgClr>
            <a:bgClr>
              <a:schemeClr val="bg1">
                <a:lumMod val="95000"/>
              </a:schemeClr>
            </a:bgClr>
          </a:pattFill>
        </p:spPr>
        <p:txBody>
          <a:bodyPr tIns="0">
            <a:noAutofit/>
          </a:bodyPr>
          <a:lstStyle>
            <a:lvl1pPr algn="ctr">
              <a:defRPr sz="700"/>
            </a:lvl1pPr>
          </a:lstStyle>
          <a:p>
            <a:r>
              <a:rPr lang="en-ZA" dirty="0"/>
              <a:t>Click on icon to insert image</a:t>
            </a:r>
          </a:p>
        </p:txBody>
      </p:sp>
    </p:spTree>
    <p:extLst>
      <p:ext uri="{BB962C8B-B14F-4D97-AF65-F5344CB8AC3E}">
        <p14:creationId xmlns:p14="http://schemas.microsoft.com/office/powerpoint/2010/main" val="27174924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9643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Content &amp;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85775" y="0"/>
            <a:ext cx="9991057" cy="1274537"/>
          </a:xfrm>
          <a:prstGeom prst="rect">
            <a:avLst/>
          </a:prstGeom>
        </p:spPr>
        <p:txBody>
          <a:bodyPr anchor="ctr">
            <a:noAutofit/>
          </a:bodyPr>
          <a:lstStyle>
            <a:lvl1pPr>
              <a:lnSpc>
                <a:spcPct val="90000"/>
              </a:lnSpc>
              <a:spcBef>
                <a:spcPts val="0"/>
              </a:spcBef>
              <a:defRPr sz="3500" spc="50" baseline="0">
                <a:solidFill>
                  <a:schemeClr val="accent1"/>
                </a:solidFill>
                <a:latin typeface="+mj-lt"/>
              </a:defRPr>
            </a:lvl1pPr>
          </a:lstStyle>
          <a:p>
            <a:r>
              <a:rPr lang="en-ZA" dirty="0"/>
              <a:t>Slide Title</a:t>
            </a:r>
          </a:p>
        </p:txBody>
      </p:sp>
      <p:sp>
        <p:nvSpPr>
          <p:cNvPr id="4" name="Picture Placeholder 4">
            <a:extLst>
              <a:ext uri="{FF2B5EF4-FFF2-40B4-BE49-F238E27FC236}">
                <a16:creationId xmlns:a16="http://schemas.microsoft.com/office/drawing/2014/main" id="{7440FF8D-93C3-B09B-E488-2CDB142C9B7B}"/>
              </a:ext>
            </a:extLst>
          </p:cNvPr>
          <p:cNvSpPr>
            <a:spLocks noGrp="1"/>
          </p:cNvSpPr>
          <p:nvPr>
            <p:ph type="pic" sz="quarter" idx="10" hasCustomPrompt="1"/>
          </p:nvPr>
        </p:nvSpPr>
        <p:spPr>
          <a:xfrm>
            <a:off x="0" y="2370224"/>
            <a:ext cx="4151085" cy="3839642"/>
          </a:xfrm>
          <a:pattFill prst="ltUpDiag">
            <a:fgClr>
              <a:schemeClr val="bg1">
                <a:lumMod val="85000"/>
              </a:schemeClr>
            </a:fgClr>
            <a:bgClr>
              <a:schemeClr val="bg1">
                <a:lumMod val="95000"/>
              </a:schemeClr>
            </a:bgClr>
          </a:pattFill>
        </p:spPr>
        <p:txBody>
          <a:bodyPr tIns="2412000">
            <a:noAutofit/>
          </a:bodyPr>
          <a:lstStyle>
            <a:lvl1pPr algn="ctr">
              <a:defRPr sz="1400"/>
            </a:lvl1pPr>
          </a:lstStyle>
          <a:p>
            <a:r>
              <a:rPr lang="en-ZA" dirty="0"/>
              <a:t>Click on icon to insert image</a:t>
            </a:r>
          </a:p>
        </p:txBody>
      </p:sp>
      <p:sp>
        <p:nvSpPr>
          <p:cNvPr id="3" name="Holder 3"/>
          <p:cNvSpPr>
            <a:spLocks noGrp="1"/>
          </p:cNvSpPr>
          <p:nvPr>
            <p:ph sz="half" idx="2" hasCustomPrompt="1"/>
          </p:nvPr>
        </p:nvSpPr>
        <p:spPr>
          <a:xfrm>
            <a:off x="4833258" y="1371601"/>
            <a:ext cx="5374367" cy="5906268"/>
          </a:xfrm>
          <a:prstGeom prst="rect">
            <a:avLst/>
          </a:prstGeom>
        </p:spPr>
        <p:txBody>
          <a:bodyPr anchor="ctr">
            <a:noAutofit/>
          </a:bodyPr>
          <a:lstStyle>
            <a:lvl1pPr marL="360363" indent="-360363">
              <a:buClr>
                <a:schemeClr val="accent1"/>
              </a:buClr>
              <a:buFont typeface="Arial" panose="020B0604020202020204" pitchFamily="34" charset="0"/>
              <a:buChar char="•"/>
              <a:defRPr sz="2400" b="0" i="0">
                <a:solidFill>
                  <a:schemeClr val="accent2"/>
                </a:solidFill>
                <a:latin typeface="+mn-lt"/>
              </a:defRPr>
            </a:lvl1pPr>
          </a:lstStyle>
          <a:p>
            <a:r>
              <a:rPr lang="en-ZA" dirty="0"/>
              <a:t>Click to add text</a:t>
            </a:r>
            <a:endParaRPr dirty="0"/>
          </a:p>
        </p:txBody>
      </p:sp>
    </p:spTree>
    <p:extLst>
      <p:ext uri="{BB962C8B-B14F-4D97-AF65-F5344CB8AC3E}">
        <p14:creationId xmlns:p14="http://schemas.microsoft.com/office/powerpoint/2010/main" val="4117481373"/>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Holder 3"/>
          <p:cNvSpPr>
            <a:spLocks noGrp="1"/>
          </p:cNvSpPr>
          <p:nvPr>
            <p:ph sz="half" idx="2" hasCustomPrompt="1"/>
          </p:nvPr>
        </p:nvSpPr>
        <p:spPr>
          <a:xfrm>
            <a:off x="475615" y="1460614"/>
            <a:ext cx="9991057" cy="5463426"/>
          </a:xfrm>
          <a:prstGeom prst="rect">
            <a:avLst/>
          </a:prstGeom>
        </p:spPr>
        <p:txBody>
          <a:bodyPr>
            <a:noAutofit/>
          </a:bodyPr>
          <a:lstStyle>
            <a:lvl1pPr marL="360363" indent="-360363">
              <a:spcBef>
                <a:spcPts val="300"/>
              </a:spcBef>
              <a:spcAft>
                <a:spcPts val="300"/>
              </a:spcAft>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6"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 </a:t>
            </a:r>
          </a:p>
        </p:txBody>
      </p:sp>
    </p:spTree>
    <p:extLst>
      <p:ext uri="{BB962C8B-B14F-4D97-AF65-F5344CB8AC3E}">
        <p14:creationId xmlns:p14="http://schemas.microsoft.com/office/powerpoint/2010/main" val="4155265451"/>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wo Content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9" name="Holder 3">
            <a:extLst>
              <a:ext uri="{FF2B5EF4-FFF2-40B4-BE49-F238E27FC236}">
                <a16:creationId xmlns:a16="http://schemas.microsoft.com/office/drawing/2014/main" id="{465FBA7E-AA94-4151-A006-2D492516286E}"/>
              </a:ext>
            </a:extLst>
          </p:cNvPr>
          <p:cNvSpPr>
            <a:spLocks noGrp="1"/>
          </p:cNvSpPr>
          <p:nvPr>
            <p:ph sz="half" idx="2" hasCustomPrompt="1"/>
          </p:nvPr>
        </p:nvSpPr>
        <p:spPr>
          <a:xfrm>
            <a:off x="475615" y="1460614"/>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10" name="Holder 3">
            <a:extLst>
              <a:ext uri="{FF2B5EF4-FFF2-40B4-BE49-F238E27FC236}">
                <a16:creationId xmlns:a16="http://schemas.microsoft.com/office/drawing/2014/main" id="{961227BF-FCEA-4CE6-9D1B-198081231813}"/>
              </a:ext>
            </a:extLst>
          </p:cNvPr>
          <p:cNvSpPr>
            <a:spLocks noGrp="1"/>
          </p:cNvSpPr>
          <p:nvPr>
            <p:ph sz="half" idx="10" hasCustomPrompt="1"/>
          </p:nvPr>
        </p:nvSpPr>
        <p:spPr>
          <a:xfrm>
            <a:off x="5576994" y="1460614"/>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Tree>
    <p:extLst>
      <p:ext uri="{BB962C8B-B14F-4D97-AF65-F5344CB8AC3E}">
        <p14:creationId xmlns:p14="http://schemas.microsoft.com/office/powerpoint/2010/main" val="342072653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mp;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p>
        </p:txBody>
      </p:sp>
      <p:sp>
        <p:nvSpPr>
          <p:cNvPr id="4" name="Picture Placeholder 4">
            <a:extLst>
              <a:ext uri="{FF2B5EF4-FFF2-40B4-BE49-F238E27FC236}">
                <a16:creationId xmlns:a16="http://schemas.microsoft.com/office/drawing/2014/main" id="{7440FF8D-93C3-B09B-E488-2CDB142C9B7B}"/>
              </a:ext>
            </a:extLst>
          </p:cNvPr>
          <p:cNvSpPr>
            <a:spLocks noGrp="1"/>
          </p:cNvSpPr>
          <p:nvPr>
            <p:ph type="pic" sz="quarter" idx="10" hasCustomPrompt="1"/>
          </p:nvPr>
        </p:nvSpPr>
        <p:spPr>
          <a:xfrm>
            <a:off x="0" y="2370224"/>
            <a:ext cx="4151085" cy="3839642"/>
          </a:xfrm>
          <a:pattFill prst="ltUpDiag">
            <a:fgClr>
              <a:schemeClr val="bg1">
                <a:lumMod val="85000"/>
              </a:schemeClr>
            </a:fgClr>
            <a:bgClr>
              <a:schemeClr val="bg1">
                <a:lumMod val="95000"/>
              </a:schemeClr>
            </a:bgClr>
          </a:pattFill>
        </p:spPr>
        <p:txBody>
          <a:bodyPr tIns="2412000">
            <a:noAutofit/>
          </a:bodyPr>
          <a:lstStyle>
            <a:lvl1pPr algn="ctr">
              <a:defRPr sz="1400"/>
            </a:lvl1pPr>
          </a:lstStyle>
          <a:p>
            <a:r>
              <a:rPr lang="en-ZA" dirty="0"/>
              <a:t>Click on icon to insert image</a:t>
            </a:r>
          </a:p>
        </p:txBody>
      </p:sp>
      <p:sp>
        <p:nvSpPr>
          <p:cNvPr id="3" name="Holder 3"/>
          <p:cNvSpPr>
            <a:spLocks noGrp="1"/>
          </p:cNvSpPr>
          <p:nvPr>
            <p:ph sz="half" idx="2" hasCustomPrompt="1"/>
          </p:nvPr>
        </p:nvSpPr>
        <p:spPr>
          <a:xfrm>
            <a:off x="4833258" y="1371601"/>
            <a:ext cx="5374367" cy="5906268"/>
          </a:xfrm>
          <a:prstGeom prst="rect">
            <a:avLst/>
          </a:prstGeom>
        </p:spPr>
        <p:txBody>
          <a:bodyPr anchor="ct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Tree>
    <p:extLst>
      <p:ext uri="{BB962C8B-B14F-4D97-AF65-F5344CB8AC3E}">
        <p14:creationId xmlns:p14="http://schemas.microsoft.com/office/powerpoint/2010/main" val="2660232812"/>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38A4E0AA-1D9C-4284-9A52-0F0EF3CD391D}"/>
              </a:ext>
            </a:extLst>
          </p:cNvPr>
          <p:cNvSpPr/>
          <p:nvPr userDrawn="1"/>
        </p:nvSpPr>
        <p:spPr>
          <a:xfrm>
            <a:off x="5343270" y="1225549"/>
            <a:ext cx="5133561" cy="61289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600"/>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spcAft>
                <a:spcPts val="0"/>
              </a:spcAft>
              <a:defRPr sz="2600" spc="50" baseline="0">
                <a:solidFill>
                  <a:schemeClr val="accent1"/>
                </a:solidFill>
                <a:latin typeface="+mj-lt"/>
              </a:defRPr>
            </a:lvl1pPr>
          </a:lstStyle>
          <a:p>
            <a:r>
              <a:rPr lang="en-ZA" dirty="0"/>
              <a:t>Slide Title</a:t>
            </a:r>
            <a:endParaRPr dirty="0"/>
          </a:p>
        </p:txBody>
      </p:sp>
      <p:sp>
        <p:nvSpPr>
          <p:cNvPr id="10" name="Holder 3">
            <a:extLst>
              <a:ext uri="{FF2B5EF4-FFF2-40B4-BE49-F238E27FC236}">
                <a16:creationId xmlns:a16="http://schemas.microsoft.com/office/drawing/2014/main" id="{1584023E-07BC-46D8-9683-C9EBC9D9AA05}"/>
              </a:ext>
            </a:extLst>
          </p:cNvPr>
          <p:cNvSpPr>
            <a:spLocks noGrp="1"/>
          </p:cNvSpPr>
          <p:nvPr>
            <p:ph sz="half" idx="2" hasCustomPrompt="1"/>
          </p:nvPr>
        </p:nvSpPr>
        <p:spPr>
          <a:xfrm>
            <a:off x="475615" y="1462088"/>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11" name="Holder 3">
            <a:extLst>
              <a:ext uri="{FF2B5EF4-FFF2-40B4-BE49-F238E27FC236}">
                <a16:creationId xmlns:a16="http://schemas.microsoft.com/office/drawing/2014/main" id="{881B360C-1039-4859-B03B-F7C65290ABE1}"/>
              </a:ext>
            </a:extLst>
          </p:cNvPr>
          <p:cNvSpPr>
            <a:spLocks noGrp="1"/>
          </p:cNvSpPr>
          <p:nvPr>
            <p:ph sz="half" idx="10" hasCustomPrompt="1"/>
          </p:nvPr>
        </p:nvSpPr>
        <p:spPr>
          <a:xfrm>
            <a:off x="5546514" y="1462088"/>
            <a:ext cx="4719642"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4474409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_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a:extLst>
              <a:ext uri="{FF2B5EF4-FFF2-40B4-BE49-F238E27FC236}">
                <a16:creationId xmlns:a16="http://schemas.microsoft.com/office/drawing/2014/main" id="{38A4E0AA-1D9C-4284-9A52-0F0EF3CD391D}"/>
              </a:ext>
            </a:extLst>
          </p:cNvPr>
          <p:cNvSpPr/>
          <p:nvPr userDrawn="1"/>
        </p:nvSpPr>
        <p:spPr>
          <a:xfrm>
            <a:off x="7184572" y="1225549"/>
            <a:ext cx="3292260" cy="61289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10" name="Holder 3">
            <a:extLst>
              <a:ext uri="{FF2B5EF4-FFF2-40B4-BE49-F238E27FC236}">
                <a16:creationId xmlns:a16="http://schemas.microsoft.com/office/drawing/2014/main" id="{1584023E-07BC-46D8-9683-C9EBC9D9AA05}"/>
              </a:ext>
            </a:extLst>
          </p:cNvPr>
          <p:cNvSpPr>
            <a:spLocks noGrp="1"/>
          </p:cNvSpPr>
          <p:nvPr>
            <p:ph sz="half" idx="2" hasCustomPrompt="1"/>
          </p:nvPr>
        </p:nvSpPr>
        <p:spPr>
          <a:xfrm>
            <a:off x="475615" y="1462088"/>
            <a:ext cx="6527975"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11" name="Holder 3">
            <a:extLst>
              <a:ext uri="{FF2B5EF4-FFF2-40B4-BE49-F238E27FC236}">
                <a16:creationId xmlns:a16="http://schemas.microsoft.com/office/drawing/2014/main" id="{881B360C-1039-4859-B03B-F7C65290ABE1}"/>
              </a:ext>
            </a:extLst>
          </p:cNvPr>
          <p:cNvSpPr>
            <a:spLocks noGrp="1"/>
          </p:cNvSpPr>
          <p:nvPr>
            <p:ph sz="half" idx="10" hasCustomPrompt="1"/>
          </p:nvPr>
        </p:nvSpPr>
        <p:spPr>
          <a:xfrm>
            <a:off x="7455877" y="1462088"/>
            <a:ext cx="2840759" cy="5463426"/>
          </a:xfrm>
          <a:prstGeom prst="rect">
            <a:avLst/>
          </a:prstGeom>
        </p:spPr>
        <p:txBody>
          <a:bodyPr>
            <a:noAutofit/>
          </a:bodyPr>
          <a:lstStyle>
            <a:lvl1pPr marL="360363" indent="-360363">
              <a:buClr>
                <a:schemeClr val="bg1"/>
              </a:buClr>
              <a:buFont typeface="Arial" panose="020B0604020202020204" pitchFamily="34" charset="0"/>
              <a:buChar char="•"/>
              <a:defRPr sz="1600" b="0" i="0">
                <a:solidFill>
                  <a:schemeClr val="bg1"/>
                </a:solidFill>
                <a:latin typeface="+mn-lt"/>
              </a:defRPr>
            </a:lvl1pPr>
          </a:lstStyle>
          <a:p>
            <a:r>
              <a:rPr lang="en-ZA" dirty="0"/>
              <a:t>Click to add text</a:t>
            </a:r>
            <a:endParaRPr dirty="0"/>
          </a:p>
        </p:txBody>
      </p:sp>
    </p:spTree>
    <p:extLst>
      <p:ext uri="{BB962C8B-B14F-4D97-AF65-F5344CB8AC3E}">
        <p14:creationId xmlns:p14="http://schemas.microsoft.com/office/powerpoint/2010/main" val="366317754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E0E61E-764D-452B-B7B2-D2CB4F764DD2}"/>
              </a:ext>
            </a:extLst>
          </p:cNvPr>
          <p:cNvSpPr/>
          <p:nvPr userDrawn="1"/>
        </p:nvSpPr>
        <p:spPr>
          <a:xfrm>
            <a:off x="213139" y="1225549"/>
            <a:ext cx="10267122" cy="612899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Holder 3">
            <a:extLst>
              <a:ext uri="{FF2B5EF4-FFF2-40B4-BE49-F238E27FC236}">
                <a16:creationId xmlns:a16="http://schemas.microsoft.com/office/drawing/2014/main" id="{60C32BEF-A740-4FC2-815F-C7DF7BC27B0E}"/>
              </a:ext>
            </a:extLst>
          </p:cNvPr>
          <p:cNvSpPr>
            <a:spLocks noGrp="1"/>
          </p:cNvSpPr>
          <p:nvPr>
            <p:ph type="subTitle" idx="4" hasCustomPrompt="1"/>
          </p:nvPr>
        </p:nvSpPr>
        <p:spPr>
          <a:xfrm>
            <a:off x="475615" y="30480"/>
            <a:ext cx="9991057" cy="1274537"/>
          </a:xfrm>
          <a:prstGeom prst="rect">
            <a:avLst/>
          </a:prstGeom>
        </p:spPr>
        <p:txBody>
          <a:bodyPr anchor="ctr">
            <a:noAutofit/>
          </a:bodyPr>
          <a:lstStyle>
            <a:lvl1pPr>
              <a:lnSpc>
                <a:spcPct val="90000"/>
              </a:lnSpc>
              <a:spcBef>
                <a:spcPts val="0"/>
              </a:spcBef>
              <a:defRPr sz="2600" spc="50" baseline="0">
                <a:solidFill>
                  <a:schemeClr val="accent1"/>
                </a:solidFill>
                <a:latin typeface="+mj-lt"/>
              </a:defRPr>
            </a:lvl1pPr>
          </a:lstStyle>
          <a:p>
            <a:r>
              <a:rPr lang="en-ZA" dirty="0"/>
              <a:t>Slide Title</a:t>
            </a:r>
            <a:endParaRPr dirty="0"/>
          </a:p>
        </p:txBody>
      </p:sp>
      <p:sp>
        <p:nvSpPr>
          <p:cNvPr id="9" name="Holder 3">
            <a:extLst>
              <a:ext uri="{FF2B5EF4-FFF2-40B4-BE49-F238E27FC236}">
                <a16:creationId xmlns:a16="http://schemas.microsoft.com/office/drawing/2014/main" id="{465FBA7E-AA94-4151-A006-2D492516286E}"/>
              </a:ext>
            </a:extLst>
          </p:cNvPr>
          <p:cNvSpPr>
            <a:spLocks noGrp="1"/>
          </p:cNvSpPr>
          <p:nvPr>
            <p:ph sz="half" idx="2" hasCustomPrompt="1"/>
          </p:nvPr>
        </p:nvSpPr>
        <p:spPr>
          <a:xfrm>
            <a:off x="475615" y="1460614"/>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
        <p:nvSpPr>
          <p:cNvPr id="10" name="Holder 3">
            <a:extLst>
              <a:ext uri="{FF2B5EF4-FFF2-40B4-BE49-F238E27FC236}">
                <a16:creationId xmlns:a16="http://schemas.microsoft.com/office/drawing/2014/main" id="{961227BF-FCEA-4CE6-9D1B-198081231813}"/>
              </a:ext>
            </a:extLst>
          </p:cNvPr>
          <p:cNvSpPr>
            <a:spLocks noGrp="1"/>
          </p:cNvSpPr>
          <p:nvPr>
            <p:ph sz="half" idx="10" hasCustomPrompt="1"/>
          </p:nvPr>
        </p:nvSpPr>
        <p:spPr>
          <a:xfrm>
            <a:off x="5576994" y="1460614"/>
            <a:ext cx="4719642" cy="5463426"/>
          </a:xfrm>
          <a:prstGeom prst="rect">
            <a:avLst/>
          </a:prstGeom>
        </p:spPr>
        <p:txBody>
          <a:bodyPr>
            <a:noAutofit/>
          </a:bodyPr>
          <a:lstStyle>
            <a:lvl1pPr marL="360363" indent="-360363">
              <a:buClr>
                <a:schemeClr val="accent1"/>
              </a:buClr>
              <a:buFont typeface="Arial" panose="020B0604020202020204" pitchFamily="34" charset="0"/>
              <a:buChar char="•"/>
              <a:defRPr sz="1600" b="0" i="0">
                <a:solidFill>
                  <a:schemeClr val="accent2"/>
                </a:solidFill>
                <a:latin typeface="+mn-lt"/>
              </a:defRPr>
            </a:lvl1pPr>
          </a:lstStyle>
          <a:p>
            <a:r>
              <a:rPr lang="en-ZA" dirty="0"/>
              <a:t>Click to add text</a:t>
            </a:r>
            <a:endParaRPr dirty="0"/>
          </a:p>
        </p:txBody>
      </p:sp>
    </p:spTree>
    <p:extLst>
      <p:ext uri="{BB962C8B-B14F-4D97-AF65-F5344CB8AC3E}">
        <p14:creationId xmlns:p14="http://schemas.microsoft.com/office/powerpoint/2010/main" val="59460784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Holder 3"/>
          <p:cNvSpPr>
            <a:spLocks noGrp="1"/>
          </p:cNvSpPr>
          <p:nvPr>
            <p:ph type="body" idx="1"/>
          </p:nvPr>
        </p:nvSpPr>
        <p:spPr bwMode="auto">
          <a:xfrm>
            <a:off x="469081" y="1462088"/>
            <a:ext cx="9640570" cy="579215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marL="360363" lvl="0" indent="-360363">
              <a:spcBef>
                <a:spcPts val="600"/>
              </a:spcBef>
              <a:spcAft>
                <a:spcPts val="600"/>
              </a:spcAft>
              <a:buClr>
                <a:schemeClr val="accent1"/>
              </a:buClr>
              <a:buFont typeface="Arial" panose="020B0604020202020204" pitchFamily="34" charset="0"/>
              <a:buChar char="•"/>
            </a:pPr>
            <a:endParaRPr lang="en-US" dirty="0"/>
          </a:p>
        </p:txBody>
      </p:sp>
      <p:sp>
        <p:nvSpPr>
          <p:cNvPr id="5" name="Title Placeholder 2">
            <a:extLst>
              <a:ext uri="{FF2B5EF4-FFF2-40B4-BE49-F238E27FC236}">
                <a16:creationId xmlns:a16="http://schemas.microsoft.com/office/drawing/2014/main" id="{C30FD817-109D-44A7-A681-6F81EC0FECD7}"/>
              </a:ext>
            </a:extLst>
          </p:cNvPr>
          <p:cNvSpPr>
            <a:spLocks noGrp="1"/>
          </p:cNvSpPr>
          <p:nvPr>
            <p:ph type="title"/>
          </p:nvPr>
        </p:nvSpPr>
        <p:spPr>
          <a:xfrm>
            <a:off x="387801" y="14151"/>
            <a:ext cx="9721850" cy="1297786"/>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2065890025"/>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772" r:id="rId3"/>
    <p:sldLayoutId id="2147483809" r:id="rId4"/>
    <p:sldLayoutId id="2147483774" r:id="rId5"/>
    <p:sldLayoutId id="2147483812" r:id="rId6"/>
    <p:sldLayoutId id="2147483813" r:id="rId7"/>
    <p:sldLayoutId id="2147483814"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 id="2147483790" r:id="rId21"/>
    <p:sldLayoutId id="2147483791" r:id="rId22"/>
    <p:sldLayoutId id="2147483792" r:id="rId23"/>
    <p:sldLayoutId id="2147483793" r:id="rId24"/>
    <p:sldLayoutId id="2147483794" r:id="rId25"/>
    <p:sldLayoutId id="2147483795" r:id="rId26"/>
    <p:sldLayoutId id="2147483799" r:id="rId27"/>
  </p:sldLayoutIdLst>
  <p:hf hdr="0" ftr="0" dt="0"/>
  <p:txStyles>
    <p:titleStyle>
      <a:lvl1pPr algn="l" rtl="0" eaLnBrk="0" fontAlgn="base" hangingPunct="0">
        <a:lnSpc>
          <a:spcPct val="90000"/>
        </a:lnSpc>
        <a:spcBef>
          <a:spcPct val="0"/>
        </a:spcBef>
        <a:spcAft>
          <a:spcPct val="0"/>
        </a:spcAft>
        <a:defRPr sz="2600" b="0" i="0">
          <a:solidFill>
            <a:schemeClr val="accent1"/>
          </a:solidFill>
          <a:latin typeface="+mj-lt"/>
          <a:ea typeface="ＭＳ Ｐゴシック" charset="0"/>
          <a:cs typeface="ClassGarmnd BT Italic"/>
        </a:defRPr>
      </a:lvl1pPr>
      <a:lvl2pPr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2pPr>
      <a:lvl3pPr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3pPr>
      <a:lvl4pPr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4pPr>
      <a:lvl5pPr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5pPr>
      <a:lvl6pPr marL="457200"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6pPr>
      <a:lvl7pPr marL="914400"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7pPr>
      <a:lvl8pPr marL="1371600"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8pPr>
      <a:lvl9pPr marL="1828800"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9pPr>
    </p:titleStyle>
    <p:bodyStyle>
      <a:lvl1pPr algn="l" rtl="0" eaLnBrk="0" fontAlgn="base" hangingPunct="0">
        <a:spcBef>
          <a:spcPts val="300"/>
        </a:spcBef>
        <a:spcAft>
          <a:spcPts val="300"/>
        </a:spcAft>
        <a:defRPr lang="en-US" sz="1600" b="0" i="0" dirty="0">
          <a:solidFill>
            <a:schemeClr val="accent2"/>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pos="306">
          <p15:clr>
            <a:srgbClr val="F26B43"/>
          </p15:clr>
        </p15:guide>
        <p15:guide id="2" orient="horz" pos="477">
          <p15:clr>
            <a:srgbClr val="F26B43"/>
          </p15:clr>
        </p15:guide>
        <p15:guide id="3" pos="465">
          <p15:clr>
            <a:srgbClr val="F26B43"/>
          </p15:clr>
        </p15:guide>
        <p15:guide id="4" pos="6271">
          <p15:clr>
            <a:srgbClr val="F26B43"/>
          </p15:clr>
        </p15:guide>
        <p15:guide id="5" pos="6430">
          <p15:clr>
            <a:srgbClr val="F26B43"/>
          </p15:clr>
        </p15:guide>
        <p15:guide id="6" orient="horz" pos="95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3">
            <a:extLst>
              <a:ext uri="{FF2B5EF4-FFF2-40B4-BE49-F238E27FC236}">
                <a16:creationId xmlns:a16="http://schemas.microsoft.com/office/drawing/2014/main" id="{033CDF51-95F1-E177-C9C0-96B8EF75BD97}"/>
              </a:ext>
            </a:extLst>
          </p:cNvPr>
          <p:cNvSpPr>
            <a:spLocks noGrp="1"/>
          </p:cNvSpPr>
          <p:nvPr>
            <p:ph type="body" idx="1"/>
          </p:nvPr>
        </p:nvSpPr>
        <p:spPr bwMode="auto">
          <a:xfrm>
            <a:off x="384174" y="1420496"/>
            <a:ext cx="9721850" cy="5265306"/>
          </a:xfrm>
          <a:prstGeom prst="rect">
            <a:avLst/>
          </a:prstGeom>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p>
            <a:pPr marL="360363" lvl="0" indent="-360363" defTabSz="914400">
              <a:buClr>
                <a:schemeClr val="accent1"/>
              </a:buClr>
              <a:buFont typeface="Arial" panose="020B0604020202020204" pitchFamily="34" charset="0"/>
              <a:buChar char="•"/>
            </a:pPr>
            <a:endParaRPr lang="en-US" dirty="0"/>
          </a:p>
        </p:txBody>
      </p:sp>
      <p:sp>
        <p:nvSpPr>
          <p:cNvPr id="3" name="Title Placeholder 2">
            <a:extLst>
              <a:ext uri="{FF2B5EF4-FFF2-40B4-BE49-F238E27FC236}">
                <a16:creationId xmlns:a16="http://schemas.microsoft.com/office/drawing/2014/main" id="{CDBF41A6-B25E-CB2B-9B24-E679B2111D6F}"/>
              </a:ext>
            </a:extLst>
          </p:cNvPr>
          <p:cNvSpPr>
            <a:spLocks noGrp="1"/>
          </p:cNvSpPr>
          <p:nvPr>
            <p:ph type="title"/>
          </p:nvPr>
        </p:nvSpPr>
        <p:spPr>
          <a:xfrm>
            <a:off x="384175" y="14151"/>
            <a:ext cx="9623876" cy="1297786"/>
          </a:xfrm>
          <a:prstGeom prst="rect">
            <a:avLst/>
          </a:prstGeom>
        </p:spPr>
        <p:txBody>
          <a:bodyPr vert="horz" lIns="91440" tIns="45720" rIns="91440" bIns="45720" rtlCol="0" anchor="ctr">
            <a:no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48" r:id="rId1"/>
    <p:sldLayoutId id="2147483773"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 id="2147483768" r:id="rId22"/>
    <p:sldLayoutId id="2147483769" r:id="rId23"/>
    <p:sldLayoutId id="2147483770" r:id="rId24"/>
    <p:sldLayoutId id="2147483771" r:id="rId25"/>
    <p:sldLayoutId id="2147483746" r:id="rId26"/>
    <p:sldLayoutId id="2147483775" r:id="rId27"/>
    <p:sldLayoutId id="2147483776" r:id="rId28"/>
    <p:sldLayoutId id="2147483807" r:id="rId29"/>
  </p:sldLayoutIdLst>
  <p:hf hdr="0" ftr="0" dt="0"/>
  <p:txStyles>
    <p:titleStyle>
      <a:lvl1pPr algn="l" rtl="0" eaLnBrk="0" fontAlgn="base" hangingPunct="0">
        <a:lnSpc>
          <a:spcPct val="90000"/>
        </a:lnSpc>
        <a:spcBef>
          <a:spcPct val="0"/>
        </a:spcBef>
        <a:spcAft>
          <a:spcPct val="0"/>
        </a:spcAft>
        <a:defRPr sz="2600" b="0" i="0">
          <a:solidFill>
            <a:schemeClr val="accent1"/>
          </a:solidFill>
          <a:latin typeface="+mj-lt"/>
          <a:ea typeface="ＭＳ Ｐゴシック" charset="0"/>
          <a:cs typeface="ClassGarmnd BT Italic"/>
        </a:defRPr>
      </a:lvl1pPr>
      <a:lvl2pPr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2pPr>
      <a:lvl3pPr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3pPr>
      <a:lvl4pPr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4pPr>
      <a:lvl5pPr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5pPr>
      <a:lvl6pPr marL="457200"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6pPr>
      <a:lvl7pPr marL="914400"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7pPr>
      <a:lvl8pPr marL="1371600"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8pPr>
      <a:lvl9pPr marL="1828800" algn="ctr" rtl="0" eaLnBrk="0" fontAlgn="base" hangingPunct="0">
        <a:spcBef>
          <a:spcPct val="0"/>
        </a:spcBef>
        <a:spcAft>
          <a:spcPct val="0"/>
        </a:spcAft>
        <a:defRPr>
          <a:solidFill>
            <a:schemeClr val="tx2"/>
          </a:solidFill>
          <a:latin typeface="Calibri" charset="0"/>
          <a:ea typeface="ＭＳ Ｐゴシック" charset="0"/>
          <a:cs typeface="ＭＳ Ｐゴシック" charset="0"/>
        </a:defRPr>
      </a:lvl9pPr>
    </p:titleStyle>
    <p:bodyStyle>
      <a:lvl1pPr algn="l" rtl="0" eaLnBrk="0" fontAlgn="base" hangingPunct="0">
        <a:spcBef>
          <a:spcPts val="300"/>
        </a:spcBef>
        <a:spcAft>
          <a:spcPts val="300"/>
        </a:spcAft>
        <a:defRPr sz="1600">
          <a:solidFill>
            <a:schemeClr val="accent2"/>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pos="306" userDrawn="1">
          <p15:clr>
            <a:srgbClr val="F26B43"/>
          </p15:clr>
        </p15:guide>
        <p15:guide id="2" orient="horz" pos="477" userDrawn="1">
          <p15:clr>
            <a:srgbClr val="F26B43"/>
          </p15:clr>
        </p15:guide>
        <p15:guide id="3" pos="465" userDrawn="1">
          <p15:clr>
            <a:srgbClr val="F26B43"/>
          </p15:clr>
        </p15:guide>
        <p15:guide id="4" pos="6271" userDrawn="1">
          <p15:clr>
            <a:srgbClr val="F26B43"/>
          </p15:clr>
        </p15:guide>
        <p15:guide id="5" pos="6430" userDrawn="1">
          <p15:clr>
            <a:srgbClr val="F26B43"/>
          </p15:clr>
        </p15:guide>
        <p15:guide id="6" orient="horz" pos="95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7.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56.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3DF4B853-B421-C545-043D-EE70F29D955E}"/>
              </a:ext>
            </a:extLst>
          </p:cNvPr>
          <p:cNvSpPr>
            <a:spLocks noGrp="1"/>
          </p:cNvSpPr>
          <p:nvPr>
            <p:ph type="subTitle" idx="4"/>
          </p:nvPr>
        </p:nvSpPr>
        <p:spPr>
          <a:xfrm>
            <a:off x="498476" y="2948329"/>
            <a:ext cx="9721850" cy="833096"/>
          </a:xfrm>
        </p:spPr>
        <p:txBody>
          <a:bodyPr/>
          <a:lstStyle/>
          <a:p>
            <a:r>
              <a:rPr lang="en-ZW" dirty="0"/>
              <a:t>Residence &amp; Citizenship Planning for Americans</a:t>
            </a:r>
          </a:p>
          <a:p>
            <a:endParaRPr lang="en-ZW" dirty="0"/>
          </a:p>
          <a:p>
            <a:r>
              <a:rPr lang="en-ZW" dirty="0"/>
              <a:t>2026</a:t>
            </a:r>
          </a:p>
        </p:txBody>
      </p:sp>
    </p:spTree>
    <p:extLst>
      <p:ext uri="{BB962C8B-B14F-4D97-AF65-F5344CB8AC3E}">
        <p14:creationId xmlns:p14="http://schemas.microsoft.com/office/powerpoint/2010/main" val="90452188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4B801-1F47-86BB-54AB-21726074B75C}"/>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BD140422-97AE-DF84-6BD1-F7DD74A32FF4}"/>
              </a:ext>
            </a:extLst>
          </p:cNvPr>
          <p:cNvSpPr>
            <a:spLocks noGrp="1"/>
          </p:cNvSpPr>
          <p:nvPr>
            <p:ph type="subTitle" idx="4"/>
          </p:nvPr>
        </p:nvSpPr>
        <p:spPr/>
        <p:txBody>
          <a:bodyPr/>
          <a:lstStyle/>
          <a:p>
            <a:r>
              <a:rPr lang="en-GB" dirty="0"/>
              <a:t>Europe</a:t>
            </a:r>
            <a:endParaRPr lang="en-CH" dirty="0"/>
          </a:p>
        </p:txBody>
      </p:sp>
    </p:spTree>
    <p:extLst>
      <p:ext uri="{BB962C8B-B14F-4D97-AF65-F5344CB8AC3E}">
        <p14:creationId xmlns:p14="http://schemas.microsoft.com/office/powerpoint/2010/main" val="1327074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991BBD5E-B4F5-4127-9728-8203C504933E}"/>
              </a:ext>
            </a:extLst>
          </p:cNvPr>
          <p:cNvSpPr>
            <a:spLocks noGrp="1"/>
          </p:cNvSpPr>
          <p:nvPr>
            <p:ph type="subTitle" idx="4"/>
          </p:nvPr>
        </p:nvSpPr>
        <p:spPr/>
        <p:txBody>
          <a:bodyPr/>
          <a:lstStyle/>
          <a:p>
            <a:r>
              <a:rPr lang="pt-BR" dirty="0"/>
              <a:t>Portugal Golden Residence Permit Program</a:t>
            </a:r>
            <a:endParaRPr lang="en-ZW" dirty="0"/>
          </a:p>
          <a:p>
            <a:r>
              <a:rPr lang="en-GB" dirty="0"/>
              <a:t>Overview</a:t>
            </a:r>
          </a:p>
        </p:txBody>
      </p:sp>
      <p:sp>
        <p:nvSpPr>
          <p:cNvPr id="12" name="Content Placeholder 4">
            <a:extLst>
              <a:ext uri="{FF2B5EF4-FFF2-40B4-BE49-F238E27FC236}">
                <a16:creationId xmlns:a16="http://schemas.microsoft.com/office/drawing/2014/main" id="{46D2277B-BC17-360A-6017-E96FBB3B962D}"/>
              </a:ext>
            </a:extLst>
          </p:cNvPr>
          <p:cNvSpPr>
            <a:spLocks noGrp="1"/>
          </p:cNvSpPr>
          <p:nvPr>
            <p:ph sz="half" idx="2"/>
          </p:nvPr>
        </p:nvSpPr>
        <p:spPr>
          <a:xfrm>
            <a:off x="475615" y="1462088"/>
            <a:ext cx="4618672" cy="1829752"/>
          </a:xfrm>
        </p:spPr>
        <p:txBody>
          <a:bodyPr/>
          <a:lstStyle/>
          <a:p>
            <a:pPr marL="0" indent="0">
              <a:buNone/>
            </a:pPr>
            <a:r>
              <a:rPr lang="en-ZW" dirty="0"/>
              <a:t>With its rich history, Portugal is considered one of the world’s most globalized nations and is ranked among the top 10 countries on the Global Peace Index. Its streamlined legislation creates an efficient process by which non-EU citizens may obtain a residence permit based on investment. </a:t>
            </a:r>
          </a:p>
        </p:txBody>
      </p:sp>
      <p:sp>
        <p:nvSpPr>
          <p:cNvPr id="4" name="Content Placeholder 3">
            <a:extLst>
              <a:ext uri="{FF2B5EF4-FFF2-40B4-BE49-F238E27FC236}">
                <a16:creationId xmlns:a16="http://schemas.microsoft.com/office/drawing/2014/main" id="{74C642CC-E93A-718A-90F5-03DF282B7F03}"/>
              </a:ext>
            </a:extLst>
          </p:cNvPr>
          <p:cNvSpPr>
            <a:spLocks noGrp="1"/>
          </p:cNvSpPr>
          <p:nvPr>
            <p:ph sz="half" idx="10"/>
          </p:nvPr>
        </p:nvSpPr>
        <p:spPr>
          <a:xfrm>
            <a:off x="5599114" y="1462088"/>
            <a:ext cx="4667042" cy="5463426"/>
          </a:xfrm>
        </p:spPr>
        <p:txBody>
          <a:bodyPr/>
          <a:lstStyle/>
          <a:p>
            <a:pPr marL="0" indent="0">
              <a:buNone/>
            </a:pPr>
            <a:r>
              <a:rPr lang="en-GB" i="1" dirty="0"/>
              <a:t>Key benefits</a:t>
            </a:r>
          </a:p>
          <a:p>
            <a:endParaRPr lang="en-GB" dirty="0"/>
          </a:p>
          <a:p>
            <a:r>
              <a:rPr lang="en-GB" dirty="0"/>
              <a:t>Visa-free travel in Europe’s Schengen Area</a:t>
            </a:r>
          </a:p>
          <a:p>
            <a:endParaRPr lang="en-GB" dirty="0"/>
          </a:p>
          <a:p>
            <a:r>
              <a:rPr lang="en-GB" dirty="0"/>
              <a:t>Eligibility to apply for a permanent residence after 5 years and citizenship after ten years as while keeping other citizenship(s)</a:t>
            </a:r>
          </a:p>
          <a:p>
            <a:endParaRPr lang="en-GB" dirty="0"/>
          </a:p>
          <a:p>
            <a:r>
              <a:rPr lang="en-GB" dirty="0"/>
              <a:t>Low physical presence requirement</a:t>
            </a:r>
          </a:p>
          <a:p>
            <a:endParaRPr lang="en-GB" dirty="0"/>
          </a:p>
          <a:p>
            <a:r>
              <a:rPr lang="en-GB" dirty="0"/>
              <a:t>Family reunification, including civil and same gender partner</a:t>
            </a:r>
          </a:p>
        </p:txBody>
      </p:sp>
      <p:pic>
        <p:nvPicPr>
          <p:cNvPr id="14" name="Graphic 13">
            <a:extLst>
              <a:ext uri="{FF2B5EF4-FFF2-40B4-BE49-F238E27FC236}">
                <a16:creationId xmlns:a16="http://schemas.microsoft.com/office/drawing/2014/main" id="{87DC80BA-5C21-C44D-4BEC-08F0F418F97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94656" y="3186759"/>
            <a:ext cx="533368" cy="533368"/>
          </a:xfrm>
          <a:prstGeom prst="rect">
            <a:avLst/>
          </a:prstGeom>
        </p:spPr>
      </p:pic>
      <p:pic>
        <p:nvPicPr>
          <p:cNvPr id="15" name="Graphic 14">
            <a:extLst>
              <a:ext uri="{FF2B5EF4-FFF2-40B4-BE49-F238E27FC236}">
                <a16:creationId xmlns:a16="http://schemas.microsoft.com/office/drawing/2014/main" id="{037F8B3B-4E9B-64EC-FC7F-CB35EE55C2B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124" y="4293977"/>
            <a:ext cx="533368" cy="533368"/>
          </a:xfrm>
          <a:prstGeom prst="rect">
            <a:avLst/>
          </a:prstGeom>
        </p:spPr>
      </p:pic>
      <p:pic>
        <p:nvPicPr>
          <p:cNvPr id="9" name="Picture 8">
            <a:extLst>
              <a:ext uri="{FF2B5EF4-FFF2-40B4-BE49-F238E27FC236}">
                <a16:creationId xmlns:a16="http://schemas.microsoft.com/office/drawing/2014/main" id="{495865D8-570F-DD69-4FEC-757135B9B33B}"/>
              </a:ext>
            </a:extLst>
          </p:cNvPr>
          <p:cNvPicPr>
            <a:picLocks noChangeAspect="1"/>
          </p:cNvPicPr>
          <p:nvPr/>
        </p:nvPicPr>
        <p:blipFill>
          <a:blip r:embed="rId4"/>
          <a:stretch>
            <a:fillRect/>
          </a:stretch>
        </p:blipFill>
        <p:spPr>
          <a:xfrm>
            <a:off x="9445562" y="194067"/>
            <a:ext cx="827151" cy="844031"/>
          </a:xfrm>
          <a:prstGeom prst="rect">
            <a:avLst/>
          </a:prstGeom>
        </p:spPr>
      </p:pic>
      <p:sp>
        <p:nvSpPr>
          <p:cNvPr id="17" name="Content Placeholder 4">
            <a:extLst>
              <a:ext uri="{FF2B5EF4-FFF2-40B4-BE49-F238E27FC236}">
                <a16:creationId xmlns:a16="http://schemas.microsoft.com/office/drawing/2014/main" id="{5F69C6AD-22CA-D324-9153-2AB206764542}"/>
              </a:ext>
            </a:extLst>
          </p:cNvPr>
          <p:cNvSpPr txBox="1">
            <a:spLocks/>
          </p:cNvSpPr>
          <p:nvPr/>
        </p:nvSpPr>
        <p:spPr bwMode="auto">
          <a:xfrm>
            <a:off x="1493838" y="3448911"/>
            <a:ext cx="3600450" cy="256009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eaLnBrk="0" hangingPunct="0">
              <a:spcBef>
                <a:spcPts val="300"/>
              </a:spcBef>
              <a:spcAft>
                <a:spcPts val="300"/>
              </a:spcAft>
              <a:buClr>
                <a:schemeClr val="accent1"/>
              </a:buClr>
              <a:buFont typeface="Arial" panose="020B0604020202020204" pitchFamily="34" charset="0"/>
              <a:buNone/>
              <a:defRPr lang="en-US"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r>
              <a:rPr lang="en-ZW" dirty="0"/>
              <a:t>Minimum contribution of EUR 250,000</a:t>
            </a:r>
          </a:p>
          <a:p>
            <a:r>
              <a:rPr lang="en-ZW" dirty="0"/>
              <a:t>Donation Option: EUR 250,000 EUR</a:t>
            </a:r>
          </a:p>
          <a:p>
            <a:r>
              <a:rPr lang="en-ZW" dirty="0"/>
              <a:t>Investment Fund Option: EUR 500,000 </a:t>
            </a:r>
          </a:p>
          <a:p>
            <a:endParaRPr lang="en-ZW" dirty="0"/>
          </a:p>
          <a:p>
            <a:r>
              <a:rPr lang="en-ZA" dirty="0"/>
              <a:t>Henley Passport Index </a:t>
            </a:r>
          </a:p>
          <a:p>
            <a:r>
              <a:rPr lang="en-ZA" dirty="0"/>
              <a:t>Rank: Top 5 </a:t>
            </a:r>
          </a:p>
          <a:p>
            <a:r>
              <a:rPr lang="en-ZA" dirty="0"/>
              <a:t>Score: Approximately 190 destinations</a:t>
            </a:r>
            <a:endParaRPr lang="en-ZW" dirty="0"/>
          </a:p>
        </p:txBody>
      </p:sp>
    </p:spTree>
    <p:extLst>
      <p:ext uri="{BB962C8B-B14F-4D97-AF65-F5344CB8AC3E}">
        <p14:creationId xmlns:p14="http://schemas.microsoft.com/office/powerpoint/2010/main" val="388249750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991BBD5E-B4F5-4127-9728-8203C504933E}"/>
              </a:ext>
            </a:extLst>
          </p:cNvPr>
          <p:cNvSpPr>
            <a:spLocks noGrp="1"/>
          </p:cNvSpPr>
          <p:nvPr>
            <p:ph type="subTitle" idx="4"/>
          </p:nvPr>
        </p:nvSpPr>
        <p:spPr/>
        <p:txBody>
          <a:bodyPr/>
          <a:lstStyle/>
          <a:p>
            <a:r>
              <a:rPr lang="en-ZW" dirty="0"/>
              <a:t>Malta </a:t>
            </a:r>
            <a:r>
              <a:rPr lang="en-US" dirty="0"/>
              <a:t>Residence by Investment Program</a:t>
            </a:r>
          </a:p>
          <a:p>
            <a:r>
              <a:rPr lang="en-US" dirty="0"/>
              <a:t>Overview</a:t>
            </a:r>
          </a:p>
          <a:p>
            <a:endParaRPr lang="en-GB" dirty="0"/>
          </a:p>
        </p:txBody>
      </p:sp>
      <p:sp>
        <p:nvSpPr>
          <p:cNvPr id="12" name="Content Placeholder 4">
            <a:extLst>
              <a:ext uri="{FF2B5EF4-FFF2-40B4-BE49-F238E27FC236}">
                <a16:creationId xmlns:a16="http://schemas.microsoft.com/office/drawing/2014/main" id="{D6EEC13B-58F4-6D42-D76A-5D2199AE60BA}"/>
              </a:ext>
            </a:extLst>
          </p:cNvPr>
          <p:cNvSpPr>
            <a:spLocks noGrp="1"/>
          </p:cNvSpPr>
          <p:nvPr>
            <p:ph sz="half" idx="2"/>
          </p:nvPr>
        </p:nvSpPr>
        <p:spPr>
          <a:xfrm>
            <a:off x="475615" y="1462088"/>
            <a:ext cx="4569340" cy="1958844"/>
          </a:xfrm>
        </p:spPr>
        <p:txBody>
          <a:bodyPr/>
          <a:lstStyle/>
          <a:p>
            <a:pPr marL="0" indent="0">
              <a:buNone/>
            </a:pPr>
            <a:r>
              <a:rPr lang="en-US" dirty="0"/>
              <a:t>Malta has risen to be one of Europe’s leading investment locations, driven by its reputation for stability, predictability, and security. The Malta Permanent Residence Program grants residence rights to foreign nationals seeking an alternative residence in Europe.</a:t>
            </a:r>
            <a:endParaRPr lang="en-ZW" dirty="0"/>
          </a:p>
        </p:txBody>
      </p:sp>
      <p:pic>
        <p:nvPicPr>
          <p:cNvPr id="14" name="Graphic 13">
            <a:extLst>
              <a:ext uri="{FF2B5EF4-FFF2-40B4-BE49-F238E27FC236}">
                <a16:creationId xmlns:a16="http://schemas.microsoft.com/office/drawing/2014/main" id="{87DC80BA-5C21-C44D-4BEC-08F0F418F97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67849" y="3420932"/>
            <a:ext cx="533368" cy="533368"/>
          </a:xfrm>
          <a:prstGeom prst="rect">
            <a:avLst/>
          </a:prstGeom>
        </p:spPr>
      </p:pic>
      <p:pic>
        <p:nvPicPr>
          <p:cNvPr id="15" name="Graphic 14">
            <a:extLst>
              <a:ext uri="{FF2B5EF4-FFF2-40B4-BE49-F238E27FC236}">
                <a16:creationId xmlns:a16="http://schemas.microsoft.com/office/drawing/2014/main" id="{037F8B3B-4E9B-64EC-FC7F-CB35EE55C2B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7849" y="5224112"/>
            <a:ext cx="533368" cy="533368"/>
          </a:xfrm>
          <a:prstGeom prst="rect">
            <a:avLst/>
          </a:prstGeom>
        </p:spPr>
      </p:pic>
      <p:sp>
        <p:nvSpPr>
          <p:cNvPr id="13" name="Content Placeholder 24">
            <a:extLst>
              <a:ext uri="{FF2B5EF4-FFF2-40B4-BE49-F238E27FC236}">
                <a16:creationId xmlns:a16="http://schemas.microsoft.com/office/drawing/2014/main" id="{4D023899-937E-B93D-E160-BD7AC921A006}"/>
              </a:ext>
            </a:extLst>
          </p:cNvPr>
          <p:cNvSpPr txBox="1">
            <a:spLocks/>
          </p:cNvSpPr>
          <p:nvPr/>
        </p:nvSpPr>
        <p:spPr>
          <a:xfrm>
            <a:off x="5648446" y="1462088"/>
            <a:ext cx="4302715" cy="5463426"/>
          </a:xfrm>
          <a:prstGeom prst="rect">
            <a:avLst/>
          </a:prstGeom>
          <a:noFill/>
          <a:ln>
            <a:noFill/>
          </a:ln>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bg1"/>
              </a:buClr>
              <a:buFont typeface="Arial" panose="020B0604020202020204" pitchFamily="34" charset="0"/>
              <a:buChar char="•"/>
              <a:defRPr lang="en-US" sz="1600" b="0" i="0">
                <a:solidFill>
                  <a:schemeClr val="bg1"/>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ZA" i="1" dirty="0"/>
              <a:t>Key benefits</a:t>
            </a:r>
          </a:p>
          <a:p>
            <a:pPr marL="0" indent="0">
              <a:buNone/>
            </a:pPr>
            <a:endParaRPr lang="en-ZW" dirty="0"/>
          </a:p>
          <a:p>
            <a:pPr>
              <a:buFontTx/>
              <a:buChar char="-"/>
            </a:pPr>
            <a:r>
              <a:rPr lang="en-US" dirty="0"/>
              <a:t>Residence in an EU country and visa-free access across Europe’s Schengen Area for 90 days out of a 180-day period</a:t>
            </a:r>
          </a:p>
          <a:p>
            <a:pPr>
              <a:buFontTx/>
              <a:buChar char="-"/>
            </a:pPr>
            <a:endParaRPr lang="en-US" dirty="0"/>
          </a:p>
          <a:p>
            <a:pPr>
              <a:buFontTx/>
              <a:buChar char="-"/>
            </a:pPr>
            <a:r>
              <a:rPr lang="en-US" dirty="0"/>
              <a:t>Right to reside indefinitely in Malta</a:t>
            </a:r>
          </a:p>
          <a:p>
            <a:pPr>
              <a:buFontTx/>
              <a:buChar char="-"/>
            </a:pPr>
            <a:endParaRPr lang="en-US" dirty="0"/>
          </a:p>
          <a:p>
            <a:pPr>
              <a:buFontTx/>
              <a:buChar char="-"/>
            </a:pPr>
            <a:r>
              <a:rPr lang="en-US" dirty="0"/>
              <a:t>Investment required only for first five years</a:t>
            </a:r>
          </a:p>
          <a:p>
            <a:pPr>
              <a:buFontTx/>
              <a:buChar char="-"/>
            </a:pPr>
            <a:endParaRPr lang="en-US" dirty="0"/>
          </a:p>
          <a:p>
            <a:pPr>
              <a:buFontTx/>
              <a:buChar char="-"/>
            </a:pPr>
            <a:r>
              <a:rPr lang="en-US" dirty="0"/>
              <a:t>No residence requirement</a:t>
            </a:r>
          </a:p>
          <a:p>
            <a:pPr>
              <a:buFontTx/>
              <a:buChar char="-"/>
            </a:pPr>
            <a:endParaRPr lang="en-US" dirty="0"/>
          </a:p>
          <a:p>
            <a:pPr>
              <a:buFontTx/>
              <a:buChar char="-"/>
            </a:pPr>
            <a:r>
              <a:rPr lang="en-US" dirty="0"/>
              <a:t>Family members included</a:t>
            </a:r>
            <a:endParaRPr lang="en-ZW" dirty="0"/>
          </a:p>
          <a:p>
            <a:pPr marL="0" indent="0">
              <a:buNone/>
            </a:pPr>
            <a:endParaRPr lang="en-ZW" dirty="0"/>
          </a:p>
          <a:p>
            <a:endParaRPr lang="en-ZW" dirty="0"/>
          </a:p>
        </p:txBody>
      </p:sp>
      <p:sp>
        <p:nvSpPr>
          <p:cNvPr id="3" name="TextBox 2">
            <a:extLst>
              <a:ext uri="{FF2B5EF4-FFF2-40B4-BE49-F238E27FC236}">
                <a16:creationId xmlns:a16="http://schemas.microsoft.com/office/drawing/2014/main" id="{E589754B-0928-74CF-B5C8-4C9291E21F94}"/>
              </a:ext>
            </a:extLst>
          </p:cNvPr>
          <p:cNvSpPr txBox="1"/>
          <p:nvPr/>
        </p:nvSpPr>
        <p:spPr>
          <a:xfrm>
            <a:off x="1609465" y="3505200"/>
            <a:ext cx="3257174" cy="1703030"/>
          </a:xfrm>
          <a:prstGeom prst="rect">
            <a:avLst/>
          </a:prstGeom>
          <a:noFill/>
        </p:spPr>
        <p:txBody>
          <a:bodyPr wrap="square">
            <a:spAutoFit/>
          </a:bodyPr>
          <a:lstStyle/>
          <a:p>
            <a:pPr algn="l">
              <a:spcAft>
                <a:spcPts val="1650"/>
              </a:spcAft>
            </a:pPr>
            <a:r>
              <a:rPr lang="en-US" b="0" i="0" dirty="0">
                <a:solidFill>
                  <a:srgbClr val="4B4B4B"/>
                </a:solidFill>
                <a:effectLst/>
                <a:latin typeface="+mn-lt"/>
                <a:ea typeface="Calibri" panose="020F0502020204030204" pitchFamily="34" charset="0"/>
                <a:cs typeface="Calibri" panose="020F0502020204030204" pitchFamily="34" charset="0"/>
              </a:rPr>
              <a:t>A property purchase of EUR 375,000 or a lease of EUR 14,000 per annum for a minimum of five years</a:t>
            </a:r>
          </a:p>
          <a:p>
            <a:pPr marL="360363" indent="-360363" eaLnBrk="0" hangingPunct="0">
              <a:spcBef>
                <a:spcPts val="300"/>
              </a:spcBef>
              <a:spcAft>
                <a:spcPts val="300"/>
              </a:spcAft>
              <a:buClr>
                <a:schemeClr val="bg1"/>
              </a:buClr>
              <a:buFontTx/>
              <a:buChar char="-"/>
            </a:pPr>
            <a:endParaRPr lang="en-US" sz="1600" dirty="0">
              <a:solidFill>
                <a:schemeClr val="accent2"/>
              </a:solidFill>
              <a:latin typeface="+mn-lt"/>
            </a:endParaRPr>
          </a:p>
        </p:txBody>
      </p:sp>
      <p:sp>
        <p:nvSpPr>
          <p:cNvPr id="5" name="TextBox 4">
            <a:extLst>
              <a:ext uri="{FF2B5EF4-FFF2-40B4-BE49-F238E27FC236}">
                <a16:creationId xmlns:a16="http://schemas.microsoft.com/office/drawing/2014/main" id="{C440B31C-4904-A292-DD05-986341E921DD}"/>
              </a:ext>
            </a:extLst>
          </p:cNvPr>
          <p:cNvSpPr txBox="1"/>
          <p:nvPr/>
        </p:nvSpPr>
        <p:spPr>
          <a:xfrm>
            <a:off x="1609465" y="5224112"/>
            <a:ext cx="2854782" cy="1354217"/>
          </a:xfrm>
          <a:prstGeom prst="rect">
            <a:avLst/>
          </a:prstGeom>
          <a:noFill/>
        </p:spPr>
        <p:txBody>
          <a:bodyPr wrap="square">
            <a:spAutoFit/>
          </a:bodyPr>
          <a:lstStyle/>
          <a:p>
            <a:pPr eaLnBrk="0" hangingPunct="0">
              <a:spcBef>
                <a:spcPts val="300"/>
              </a:spcBef>
              <a:spcAft>
                <a:spcPts val="300"/>
              </a:spcAft>
              <a:buClr>
                <a:schemeClr val="accent1"/>
              </a:buClr>
            </a:pPr>
            <a:r>
              <a:rPr lang="en-ZA" dirty="0">
                <a:solidFill>
                  <a:schemeClr val="accent2"/>
                </a:solidFill>
                <a:latin typeface="+mn-lt"/>
              </a:rPr>
              <a:t>Henley Passport Index </a:t>
            </a:r>
          </a:p>
          <a:p>
            <a:pPr eaLnBrk="0" hangingPunct="0">
              <a:spcBef>
                <a:spcPts val="300"/>
              </a:spcBef>
              <a:spcAft>
                <a:spcPts val="300"/>
              </a:spcAft>
              <a:buClr>
                <a:schemeClr val="accent1"/>
              </a:buClr>
            </a:pPr>
            <a:r>
              <a:rPr lang="en-ZA" dirty="0">
                <a:solidFill>
                  <a:schemeClr val="accent2"/>
                </a:solidFill>
                <a:latin typeface="+mn-lt"/>
              </a:rPr>
              <a:t>Rank: 6th</a:t>
            </a:r>
          </a:p>
          <a:p>
            <a:pPr eaLnBrk="0" hangingPunct="0">
              <a:spcBef>
                <a:spcPts val="300"/>
              </a:spcBef>
              <a:spcAft>
                <a:spcPts val="300"/>
              </a:spcAft>
              <a:buClr>
                <a:schemeClr val="accent1"/>
              </a:buClr>
            </a:pPr>
            <a:r>
              <a:rPr lang="en-ZA" dirty="0">
                <a:solidFill>
                  <a:schemeClr val="accent2"/>
                </a:solidFill>
                <a:latin typeface="+mn-lt"/>
              </a:rPr>
              <a:t>Score: Approximately 186 destinations</a:t>
            </a:r>
          </a:p>
        </p:txBody>
      </p:sp>
      <p:pic>
        <p:nvPicPr>
          <p:cNvPr id="4" name="Picture 3">
            <a:extLst>
              <a:ext uri="{FF2B5EF4-FFF2-40B4-BE49-F238E27FC236}">
                <a16:creationId xmlns:a16="http://schemas.microsoft.com/office/drawing/2014/main" id="{91EA24D1-6E25-4E63-2255-65BE3BD973BC}"/>
              </a:ext>
            </a:extLst>
          </p:cNvPr>
          <p:cNvPicPr>
            <a:picLocks noChangeAspect="1"/>
          </p:cNvPicPr>
          <p:nvPr/>
        </p:nvPicPr>
        <p:blipFill>
          <a:blip r:embed="rId4"/>
          <a:stretch>
            <a:fillRect/>
          </a:stretch>
        </p:blipFill>
        <p:spPr>
          <a:xfrm>
            <a:off x="9201733" y="186463"/>
            <a:ext cx="1016052" cy="901746"/>
          </a:xfrm>
          <a:prstGeom prst="rect">
            <a:avLst/>
          </a:prstGeom>
        </p:spPr>
      </p:pic>
    </p:spTree>
    <p:extLst>
      <p:ext uri="{BB962C8B-B14F-4D97-AF65-F5344CB8AC3E}">
        <p14:creationId xmlns:p14="http://schemas.microsoft.com/office/powerpoint/2010/main" val="415152590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991BBD5E-B4F5-4127-9728-8203C504933E}"/>
              </a:ext>
            </a:extLst>
          </p:cNvPr>
          <p:cNvSpPr>
            <a:spLocks noGrp="1"/>
          </p:cNvSpPr>
          <p:nvPr>
            <p:ph type="subTitle" idx="4"/>
          </p:nvPr>
        </p:nvSpPr>
        <p:spPr/>
        <p:txBody>
          <a:bodyPr/>
          <a:lstStyle/>
          <a:p>
            <a:r>
              <a:rPr lang="en-ZW" dirty="0"/>
              <a:t>Greece Residence by Investment Program</a:t>
            </a:r>
          </a:p>
          <a:p>
            <a:r>
              <a:rPr lang="en-GB" dirty="0"/>
              <a:t>Overview</a:t>
            </a:r>
          </a:p>
        </p:txBody>
      </p:sp>
      <p:sp>
        <p:nvSpPr>
          <p:cNvPr id="10" name="Content Placeholder 4">
            <a:extLst>
              <a:ext uri="{FF2B5EF4-FFF2-40B4-BE49-F238E27FC236}">
                <a16:creationId xmlns:a16="http://schemas.microsoft.com/office/drawing/2014/main" id="{3268B79A-8D63-34B9-F7CB-4B9FF2B2ACB0}"/>
              </a:ext>
            </a:extLst>
          </p:cNvPr>
          <p:cNvSpPr>
            <a:spLocks noGrp="1"/>
          </p:cNvSpPr>
          <p:nvPr>
            <p:ph sz="half" idx="2"/>
          </p:nvPr>
        </p:nvSpPr>
        <p:spPr>
          <a:xfrm>
            <a:off x="563224" y="1424436"/>
            <a:ext cx="4559372" cy="1775964"/>
          </a:xfrm>
        </p:spPr>
        <p:txBody>
          <a:bodyPr/>
          <a:lstStyle/>
          <a:p>
            <a:pPr marL="0" indent="0">
              <a:buNone/>
            </a:pPr>
            <a:r>
              <a:rPr lang="en-US" dirty="0"/>
              <a:t>The Greece Golden Visa Program is considered one of the most affordable residence by investment programs that provide access to Europe. Successful applicants and their families are able to benefit from visa-free access to Europe’s Schengen Area.</a:t>
            </a:r>
            <a:endParaRPr lang="en-ZA" dirty="0"/>
          </a:p>
          <a:p>
            <a:pPr marL="0" indent="0">
              <a:buNone/>
            </a:pPr>
            <a:endParaRPr lang="en-ZW" dirty="0"/>
          </a:p>
        </p:txBody>
      </p:sp>
      <p:pic>
        <p:nvPicPr>
          <p:cNvPr id="14" name="Graphic 13">
            <a:extLst>
              <a:ext uri="{FF2B5EF4-FFF2-40B4-BE49-F238E27FC236}">
                <a16:creationId xmlns:a16="http://schemas.microsoft.com/office/drawing/2014/main" id="{87DC80BA-5C21-C44D-4BEC-08F0F418F97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63224" y="3127665"/>
            <a:ext cx="533368" cy="533368"/>
          </a:xfrm>
          <a:prstGeom prst="rect">
            <a:avLst/>
          </a:prstGeom>
        </p:spPr>
      </p:pic>
      <p:pic>
        <p:nvPicPr>
          <p:cNvPr id="15" name="Graphic 14">
            <a:extLst>
              <a:ext uri="{FF2B5EF4-FFF2-40B4-BE49-F238E27FC236}">
                <a16:creationId xmlns:a16="http://schemas.microsoft.com/office/drawing/2014/main" id="{037F8B3B-4E9B-64EC-FC7F-CB35EE55C2B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94245" y="4193801"/>
            <a:ext cx="533368" cy="533368"/>
          </a:xfrm>
          <a:prstGeom prst="rect">
            <a:avLst/>
          </a:prstGeom>
        </p:spPr>
      </p:pic>
      <p:sp>
        <p:nvSpPr>
          <p:cNvPr id="12" name="Content Placeholder 24">
            <a:extLst>
              <a:ext uri="{FF2B5EF4-FFF2-40B4-BE49-F238E27FC236}">
                <a16:creationId xmlns:a16="http://schemas.microsoft.com/office/drawing/2014/main" id="{33C2B687-213C-430A-7A82-2A9A74D2DE6F}"/>
              </a:ext>
            </a:extLst>
          </p:cNvPr>
          <p:cNvSpPr txBox="1">
            <a:spLocks/>
          </p:cNvSpPr>
          <p:nvPr/>
        </p:nvSpPr>
        <p:spPr>
          <a:xfrm>
            <a:off x="5547974" y="1462088"/>
            <a:ext cx="4404647" cy="5463426"/>
          </a:xfrm>
          <a:prstGeom prst="rect">
            <a:avLst/>
          </a:prstGeom>
          <a:noFill/>
          <a:ln>
            <a:noFill/>
          </a:ln>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bg1"/>
              </a:buClr>
              <a:buFont typeface="Arial" panose="020B0604020202020204" pitchFamily="34" charset="0"/>
              <a:buChar char="•"/>
              <a:defRPr lang="en-US" sz="1600" b="0" i="0">
                <a:solidFill>
                  <a:schemeClr val="bg1"/>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ZA" i="1" dirty="0"/>
              <a:t>Key benefits</a:t>
            </a:r>
          </a:p>
          <a:p>
            <a:pPr marL="0" indent="0">
              <a:buNone/>
            </a:pPr>
            <a:endParaRPr lang="en-ZA" i="1" dirty="0"/>
          </a:p>
          <a:p>
            <a:r>
              <a:rPr lang="en-US" dirty="0"/>
              <a:t>Visa-free travel within Europe’s Schengen Area</a:t>
            </a:r>
          </a:p>
          <a:p>
            <a:r>
              <a:rPr lang="en-US" dirty="0"/>
              <a:t>No requirement to reside in Greece</a:t>
            </a:r>
          </a:p>
          <a:p>
            <a:r>
              <a:rPr lang="en-US" dirty="0"/>
              <a:t>Unlimited expiry date of residence permit</a:t>
            </a:r>
          </a:p>
          <a:p>
            <a:r>
              <a:rPr lang="en-US" dirty="0"/>
              <a:t>Opportunity to rent out the investment property</a:t>
            </a:r>
          </a:p>
          <a:p>
            <a:r>
              <a:rPr lang="en-US" dirty="0"/>
              <a:t>Residence applicable to the whole family (married spouse, children under 21 years old, and parents of the main applicant and spouse)</a:t>
            </a:r>
          </a:p>
          <a:p>
            <a:r>
              <a:rPr lang="en-US" dirty="0"/>
              <a:t>Eligibility to apply for citizenship after seven years of residence</a:t>
            </a:r>
          </a:p>
          <a:p>
            <a:r>
              <a:rPr lang="en-US" dirty="0"/>
              <a:t>Ability to hold shares and receive income from the dividends of a company registered in Greece (but not to be employed in Greece)</a:t>
            </a:r>
          </a:p>
          <a:p>
            <a:endParaRPr lang="en-GB" dirty="0"/>
          </a:p>
          <a:p>
            <a:endParaRPr lang="en-ZW" dirty="0"/>
          </a:p>
        </p:txBody>
      </p:sp>
      <p:sp>
        <p:nvSpPr>
          <p:cNvPr id="17" name="Content Placeholder 4">
            <a:extLst>
              <a:ext uri="{FF2B5EF4-FFF2-40B4-BE49-F238E27FC236}">
                <a16:creationId xmlns:a16="http://schemas.microsoft.com/office/drawing/2014/main" id="{F712F797-CAB0-8F63-F633-A1844A6D83D4}"/>
              </a:ext>
            </a:extLst>
          </p:cNvPr>
          <p:cNvSpPr txBox="1">
            <a:spLocks/>
          </p:cNvSpPr>
          <p:nvPr/>
        </p:nvSpPr>
        <p:spPr bwMode="auto">
          <a:xfrm>
            <a:off x="1440302" y="3147786"/>
            <a:ext cx="3763962" cy="2990628"/>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eaLnBrk="0" hangingPunct="0">
              <a:spcBef>
                <a:spcPts val="300"/>
              </a:spcBef>
              <a:spcAft>
                <a:spcPts val="300"/>
              </a:spcAft>
              <a:buClr>
                <a:schemeClr val="accent1"/>
              </a:buClr>
              <a:buFont typeface="Arial" panose="020B0604020202020204" pitchFamily="34" charset="0"/>
              <a:buNone/>
              <a:defRPr lang="en-US"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r>
              <a:rPr lang="en-ZW" sz="1800" dirty="0"/>
              <a:t>Minimum investment from EUR 250,000 </a:t>
            </a:r>
          </a:p>
          <a:p>
            <a:endParaRPr lang="en-ZW" sz="2000" dirty="0"/>
          </a:p>
          <a:p>
            <a:r>
              <a:rPr lang="en-ZA" sz="1800" dirty="0"/>
              <a:t>Henley Passport Index </a:t>
            </a:r>
          </a:p>
          <a:p>
            <a:r>
              <a:rPr lang="en-ZA" sz="1800" dirty="0"/>
              <a:t>Rank: 5th</a:t>
            </a:r>
          </a:p>
          <a:p>
            <a:r>
              <a:rPr lang="en-ZA" sz="1800" dirty="0"/>
              <a:t>Score: Approximately 186 destinations</a:t>
            </a:r>
          </a:p>
          <a:p>
            <a:endParaRPr lang="en-ZW" dirty="0"/>
          </a:p>
        </p:txBody>
      </p:sp>
      <p:pic>
        <p:nvPicPr>
          <p:cNvPr id="3" name="Picture 2">
            <a:extLst>
              <a:ext uri="{FF2B5EF4-FFF2-40B4-BE49-F238E27FC236}">
                <a16:creationId xmlns:a16="http://schemas.microsoft.com/office/drawing/2014/main" id="{E4AA4B94-DC8E-6E40-2100-CCD7B182BC5D}"/>
              </a:ext>
            </a:extLst>
          </p:cNvPr>
          <p:cNvPicPr>
            <a:picLocks noChangeAspect="1"/>
          </p:cNvPicPr>
          <p:nvPr/>
        </p:nvPicPr>
        <p:blipFill>
          <a:blip r:embed="rId4"/>
          <a:stretch>
            <a:fillRect/>
          </a:stretch>
        </p:blipFill>
        <p:spPr>
          <a:xfrm>
            <a:off x="9298212" y="55654"/>
            <a:ext cx="1168460" cy="857294"/>
          </a:xfrm>
          <a:prstGeom prst="rect">
            <a:avLst/>
          </a:prstGeom>
        </p:spPr>
      </p:pic>
    </p:spTree>
    <p:extLst>
      <p:ext uri="{BB962C8B-B14F-4D97-AF65-F5344CB8AC3E}">
        <p14:creationId xmlns:p14="http://schemas.microsoft.com/office/powerpoint/2010/main" val="424945526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991BBD5E-B4F5-4127-9728-8203C504933E}"/>
              </a:ext>
            </a:extLst>
          </p:cNvPr>
          <p:cNvSpPr>
            <a:spLocks noGrp="1"/>
          </p:cNvSpPr>
          <p:nvPr>
            <p:ph type="subTitle" idx="4"/>
          </p:nvPr>
        </p:nvSpPr>
        <p:spPr/>
        <p:txBody>
          <a:bodyPr/>
          <a:lstStyle/>
          <a:p>
            <a:r>
              <a:rPr lang="en-ZW" dirty="0"/>
              <a:t>Italy Residence by Investment Program</a:t>
            </a:r>
          </a:p>
          <a:p>
            <a:r>
              <a:rPr lang="en-GB" dirty="0"/>
              <a:t>Overview</a:t>
            </a:r>
          </a:p>
        </p:txBody>
      </p:sp>
      <p:sp>
        <p:nvSpPr>
          <p:cNvPr id="10" name="Content Placeholder 4">
            <a:extLst>
              <a:ext uri="{FF2B5EF4-FFF2-40B4-BE49-F238E27FC236}">
                <a16:creationId xmlns:a16="http://schemas.microsoft.com/office/drawing/2014/main" id="{3268B79A-8D63-34B9-F7CB-4B9FF2B2ACB0}"/>
              </a:ext>
            </a:extLst>
          </p:cNvPr>
          <p:cNvSpPr>
            <a:spLocks noGrp="1"/>
          </p:cNvSpPr>
          <p:nvPr>
            <p:ph sz="half" idx="2"/>
          </p:nvPr>
        </p:nvSpPr>
        <p:spPr>
          <a:xfrm>
            <a:off x="475615" y="1462088"/>
            <a:ext cx="4559372" cy="1775964"/>
          </a:xfrm>
        </p:spPr>
        <p:txBody>
          <a:bodyPr/>
          <a:lstStyle/>
          <a:p>
            <a:pPr marL="0" indent="0">
              <a:buNone/>
            </a:pPr>
            <a:r>
              <a:rPr lang="en-ZW" dirty="0"/>
              <a:t>As a globally recognized tourist destination with major cities including Milan, Rome, and Venice, Italy offers investors access to a strong, well-connected EU market. Italian residents enjoy high standards of living, education, and healthcare, and a unique quality of life.</a:t>
            </a:r>
            <a:endParaRPr lang="en-ZA" dirty="0"/>
          </a:p>
          <a:p>
            <a:pPr marL="0" indent="0">
              <a:buNone/>
            </a:pPr>
            <a:endParaRPr lang="en-ZA" dirty="0"/>
          </a:p>
          <a:p>
            <a:pPr marL="0" indent="0">
              <a:buNone/>
            </a:pPr>
            <a:endParaRPr lang="en-ZW" dirty="0"/>
          </a:p>
        </p:txBody>
      </p:sp>
      <p:pic>
        <p:nvPicPr>
          <p:cNvPr id="13" name="Picture Placeholder 4" descr="Logo&#10;&#10;Description automatically generated">
            <a:extLst>
              <a:ext uri="{FF2B5EF4-FFF2-40B4-BE49-F238E27FC236}">
                <a16:creationId xmlns:a16="http://schemas.microsoft.com/office/drawing/2014/main" id="{83BE6D9D-D147-D5EC-B23F-C5BAE18AC86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9596455" y="278355"/>
            <a:ext cx="666782" cy="666782"/>
          </a:xfrm>
          <a:prstGeom prst="rect">
            <a:avLst/>
          </a:prstGeom>
          <a:pattFill prst="ltUpDiag">
            <a:fgClr>
              <a:schemeClr val="bg1">
                <a:lumMod val="85000"/>
              </a:schemeClr>
            </a:fgClr>
            <a:bgClr>
              <a:schemeClr val="bg1">
                <a:lumMod val="95000"/>
              </a:schemeClr>
            </a:bgClr>
          </a:patt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Graphic 13">
            <a:extLst>
              <a:ext uri="{FF2B5EF4-FFF2-40B4-BE49-F238E27FC236}">
                <a16:creationId xmlns:a16="http://schemas.microsoft.com/office/drawing/2014/main" id="{87DC80BA-5C21-C44D-4BEC-08F0F418F97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63224" y="3127665"/>
            <a:ext cx="533368" cy="533368"/>
          </a:xfrm>
          <a:prstGeom prst="rect">
            <a:avLst/>
          </a:prstGeom>
        </p:spPr>
      </p:pic>
      <p:pic>
        <p:nvPicPr>
          <p:cNvPr id="15" name="Graphic 14">
            <a:extLst>
              <a:ext uri="{FF2B5EF4-FFF2-40B4-BE49-F238E27FC236}">
                <a16:creationId xmlns:a16="http://schemas.microsoft.com/office/drawing/2014/main" id="{037F8B3B-4E9B-64EC-FC7F-CB35EE55C2B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63224" y="4153636"/>
            <a:ext cx="533368" cy="533368"/>
          </a:xfrm>
          <a:prstGeom prst="rect">
            <a:avLst/>
          </a:prstGeom>
        </p:spPr>
      </p:pic>
      <p:sp>
        <p:nvSpPr>
          <p:cNvPr id="12" name="Content Placeholder 24">
            <a:extLst>
              <a:ext uri="{FF2B5EF4-FFF2-40B4-BE49-F238E27FC236}">
                <a16:creationId xmlns:a16="http://schemas.microsoft.com/office/drawing/2014/main" id="{33C2B687-213C-430A-7A82-2A9A74D2DE6F}"/>
              </a:ext>
            </a:extLst>
          </p:cNvPr>
          <p:cNvSpPr txBox="1">
            <a:spLocks/>
          </p:cNvSpPr>
          <p:nvPr/>
        </p:nvSpPr>
        <p:spPr>
          <a:xfrm>
            <a:off x="5547974" y="1462088"/>
            <a:ext cx="4404647" cy="5463426"/>
          </a:xfrm>
          <a:prstGeom prst="rect">
            <a:avLst/>
          </a:prstGeom>
          <a:noFill/>
          <a:ln>
            <a:noFill/>
          </a:ln>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bg1"/>
              </a:buClr>
              <a:buFont typeface="Arial" panose="020B0604020202020204" pitchFamily="34" charset="0"/>
              <a:buChar char="•"/>
              <a:defRPr lang="en-US" sz="1600" b="0" i="0">
                <a:solidFill>
                  <a:schemeClr val="bg1"/>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ZA" i="1" dirty="0"/>
              <a:t>Key benefits</a:t>
            </a:r>
          </a:p>
          <a:p>
            <a:pPr marL="0" indent="0">
              <a:buNone/>
            </a:pPr>
            <a:endParaRPr lang="en-ZA" i="1" dirty="0"/>
          </a:p>
          <a:p>
            <a:r>
              <a:rPr lang="en-ZW" dirty="0"/>
              <a:t>The right to live, work, and study in Italy</a:t>
            </a:r>
          </a:p>
          <a:p>
            <a:endParaRPr lang="en-ZW" dirty="0"/>
          </a:p>
          <a:p>
            <a:r>
              <a:rPr lang="en-ZW" dirty="0"/>
              <a:t>Visa-free travel across Europe’s Schengen Area</a:t>
            </a:r>
          </a:p>
          <a:p>
            <a:endParaRPr lang="en-ZW" dirty="0"/>
          </a:p>
          <a:p>
            <a:r>
              <a:rPr lang="en-ZW" dirty="0"/>
              <a:t>The right to apply for Italian citizenship after 10 years of residence</a:t>
            </a:r>
          </a:p>
          <a:p>
            <a:endParaRPr lang="en-ZW" dirty="0"/>
          </a:p>
          <a:p>
            <a:r>
              <a:rPr lang="en-ZW" dirty="0"/>
              <a:t>Residence in a country with a rich culture, attractive industries, and major global cities</a:t>
            </a:r>
          </a:p>
          <a:p>
            <a:endParaRPr lang="en-GB" dirty="0"/>
          </a:p>
          <a:p>
            <a:endParaRPr lang="en-ZW" dirty="0"/>
          </a:p>
        </p:txBody>
      </p:sp>
      <p:sp>
        <p:nvSpPr>
          <p:cNvPr id="17" name="Content Placeholder 4">
            <a:extLst>
              <a:ext uri="{FF2B5EF4-FFF2-40B4-BE49-F238E27FC236}">
                <a16:creationId xmlns:a16="http://schemas.microsoft.com/office/drawing/2014/main" id="{F712F797-CAB0-8F63-F633-A1844A6D83D4}"/>
              </a:ext>
            </a:extLst>
          </p:cNvPr>
          <p:cNvSpPr txBox="1">
            <a:spLocks/>
          </p:cNvSpPr>
          <p:nvPr/>
        </p:nvSpPr>
        <p:spPr bwMode="auto">
          <a:xfrm>
            <a:off x="1404938" y="3110134"/>
            <a:ext cx="3763962" cy="299062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eaLnBrk="0" hangingPunct="0">
              <a:spcBef>
                <a:spcPts val="300"/>
              </a:spcBef>
              <a:spcAft>
                <a:spcPts val="300"/>
              </a:spcAft>
              <a:buClr>
                <a:schemeClr val="accent1"/>
              </a:buClr>
              <a:buFont typeface="Arial" panose="020B0604020202020204" pitchFamily="34" charset="0"/>
              <a:buNone/>
              <a:defRPr lang="en-US"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r>
              <a:rPr lang="en-ZW" dirty="0"/>
              <a:t>Minimum investment from EUR 250,000 to EUR 2 million </a:t>
            </a:r>
          </a:p>
          <a:p>
            <a:r>
              <a:rPr lang="en-ZW" dirty="0"/>
              <a:t>EUR 250,000 in Italian Startup</a:t>
            </a:r>
          </a:p>
          <a:p>
            <a:r>
              <a:rPr lang="en-ZW" dirty="0"/>
              <a:t>EUR 500,000 Public Italian Shares</a:t>
            </a:r>
          </a:p>
          <a:p>
            <a:endParaRPr lang="en-ZW" dirty="0"/>
          </a:p>
          <a:p>
            <a:r>
              <a:rPr lang="en-ZA" dirty="0"/>
              <a:t>Henley Passport Index </a:t>
            </a:r>
          </a:p>
          <a:p>
            <a:r>
              <a:rPr lang="en-ZA" dirty="0"/>
              <a:t>Rank: Top 5</a:t>
            </a:r>
          </a:p>
          <a:p>
            <a:r>
              <a:rPr lang="en-ZA" dirty="0"/>
              <a:t>Score: Approximately 190 destinations</a:t>
            </a:r>
          </a:p>
          <a:p>
            <a:endParaRPr lang="en-ZW" dirty="0"/>
          </a:p>
        </p:txBody>
      </p:sp>
    </p:spTree>
    <p:extLst>
      <p:ext uri="{BB962C8B-B14F-4D97-AF65-F5344CB8AC3E}">
        <p14:creationId xmlns:p14="http://schemas.microsoft.com/office/powerpoint/2010/main" val="279480830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3F50D-E8E6-863C-2F4E-8E85C34442AA}"/>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0FCCD052-8BA1-83A6-FF8B-0460B98BDBB9}"/>
              </a:ext>
            </a:extLst>
          </p:cNvPr>
          <p:cNvSpPr>
            <a:spLocks noGrp="1"/>
          </p:cNvSpPr>
          <p:nvPr>
            <p:ph type="subTitle" idx="4"/>
          </p:nvPr>
        </p:nvSpPr>
        <p:spPr/>
        <p:txBody>
          <a:bodyPr/>
          <a:lstStyle/>
          <a:p>
            <a:r>
              <a:rPr lang="en-GB" dirty="0"/>
              <a:t>Middle East</a:t>
            </a:r>
            <a:endParaRPr lang="en-CH" dirty="0"/>
          </a:p>
        </p:txBody>
      </p:sp>
    </p:spTree>
    <p:extLst>
      <p:ext uri="{BB962C8B-B14F-4D97-AF65-F5344CB8AC3E}">
        <p14:creationId xmlns:p14="http://schemas.microsoft.com/office/powerpoint/2010/main" val="3790897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991BBD5E-B4F5-4127-9728-8203C504933E}"/>
              </a:ext>
            </a:extLst>
          </p:cNvPr>
          <p:cNvSpPr>
            <a:spLocks noGrp="1"/>
          </p:cNvSpPr>
          <p:nvPr>
            <p:ph type="subTitle" idx="4"/>
          </p:nvPr>
        </p:nvSpPr>
        <p:spPr/>
        <p:txBody>
          <a:bodyPr/>
          <a:lstStyle/>
          <a:p>
            <a:r>
              <a:rPr lang="en-ZW" dirty="0"/>
              <a:t>The United Arab Emirates Residence by Investment Program </a:t>
            </a:r>
          </a:p>
          <a:p>
            <a:r>
              <a:rPr lang="en-GB" dirty="0"/>
              <a:t>Overview</a:t>
            </a:r>
          </a:p>
        </p:txBody>
      </p:sp>
      <p:pic>
        <p:nvPicPr>
          <p:cNvPr id="14" name="Graphic 13">
            <a:extLst>
              <a:ext uri="{FF2B5EF4-FFF2-40B4-BE49-F238E27FC236}">
                <a16:creationId xmlns:a16="http://schemas.microsoft.com/office/drawing/2014/main" id="{5AFF5D1F-D469-FE1B-C13E-82E5A1976E7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4715" y="3411236"/>
            <a:ext cx="533368" cy="533368"/>
          </a:xfrm>
          <a:prstGeom prst="rect">
            <a:avLst/>
          </a:prstGeom>
        </p:spPr>
      </p:pic>
      <p:pic>
        <p:nvPicPr>
          <p:cNvPr id="15" name="Graphic 14">
            <a:extLst>
              <a:ext uri="{FF2B5EF4-FFF2-40B4-BE49-F238E27FC236}">
                <a16:creationId xmlns:a16="http://schemas.microsoft.com/office/drawing/2014/main" id="{81E21B1C-BBB9-745C-8083-422AAD6CAD4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4715" y="5120354"/>
            <a:ext cx="533368" cy="533368"/>
          </a:xfrm>
          <a:prstGeom prst="rect">
            <a:avLst/>
          </a:prstGeom>
        </p:spPr>
      </p:pic>
      <p:sp>
        <p:nvSpPr>
          <p:cNvPr id="20" name="Content Placeholder 4">
            <a:extLst>
              <a:ext uri="{FF2B5EF4-FFF2-40B4-BE49-F238E27FC236}">
                <a16:creationId xmlns:a16="http://schemas.microsoft.com/office/drawing/2014/main" id="{720B3C42-BED7-19F6-E8A8-9E504CA53823}"/>
              </a:ext>
            </a:extLst>
          </p:cNvPr>
          <p:cNvSpPr txBox="1">
            <a:spLocks/>
          </p:cNvSpPr>
          <p:nvPr/>
        </p:nvSpPr>
        <p:spPr bwMode="auto">
          <a:xfrm>
            <a:off x="485775" y="1462088"/>
            <a:ext cx="4593001" cy="1195051"/>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accent1"/>
              </a:buClr>
              <a:buFont typeface="Arial" panose="020B0604020202020204" pitchFamily="34" charset="0"/>
              <a:buChar char="•"/>
              <a:defRPr lang="en-US"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US"/>
              <a:t>The UAE is one of the most attractive business destinations worldwide. UAE Residence by Investment is aimed at providing long-term residence to foreign investors, entrepreneurs, and talented individuals including specialists, students, and researchers who make a significant investment to the country.</a:t>
            </a:r>
            <a:endParaRPr lang="en-ZW" dirty="0"/>
          </a:p>
        </p:txBody>
      </p:sp>
      <p:sp>
        <p:nvSpPr>
          <p:cNvPr id="21" name="Content Placeholder 24">
            <a:extLst>
              <a:ext uri="{FF2B5EF4-FFF2-40B4-BE49-F238E27FC236}">
                <a16:creationId xmlns:a16="http://schemas.microsoft.com/office/drawing/2014/main" id="{C088A468-3C9A-2DB0-7C36-F26B2FB982D6}"/>
              </a:ext>
            </a:extLst>
          </p:cNvPr>
          <p:cNvSpPr txBox="1">
            <a:spLocks/>
          </p:cNvSpPr>
          <p:nvPr/>
        </p:nvSpPr>
        <p:spPr bwMode="auto">
          <a:xfrm>
            <a:off x="5634038" y="1462088"/>
            <a:ext cx="4404647" cy="5463426"/>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bg1"/>
              </a:buClr>
              <a:buFont typeface="Arial" panose="020B0604020202020204" pitchFamily="34" charset="0"/>
              <a:buChar char="•"/>
              <a:defRPr lang="en-US" sz="1600" b="0" i="0">
                <a:solidFill>
                  <a:schemeClr val="bg1"/>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ZA" i="1" dirty="0"/>
              <a:t>Key benefits</a:t>
            </a:r>
          </a:p>
          <a:p>
            <a:pPr marL="0" indent="0">
              <a:buNone/>
            </a:pPr>
            <a:endParaRPr lang="en-ZA" i="1" dirty="0"/>
          </a:p>
          <a:p>
            <a:r>
              <a:rPr lang="en-US" dirty="0"/>
              <a:t>Gateway to Africa and the Middle East, Asia, and Europe due to the country’s strategic geographic positioning</a:t>
            </a:r>
          </a:p>
          <a:p>
            <a:r>
              <a:rPr lang="en-US" dirty="0"/>
              <a:t>Safe, secure environment</a:t>
            </a:r>
          </a:p>
          <a:p>
            <a:r>
              <a:rPr lang="en-US" dirty="0"/>
              <a:t>High standard of services and good quality of life</a:t>
            </a:r>
          </a:p>
          <a:p>
            <a:r>
              <a:rPr lang="en-US" dirty="0"/>
              <a:t>Excellent schools that cater for international students</a:t>
            </a:r>
          </a:p>
          <a:p>
            <a:r>
              <a:rPr lang="en-US" dirty="0"/>
              <a:t>Favorable tax regime for investors — with no personal income, capital, net worth, or withholding tax and several double-tax treaties in place</a:t>
            </a:r>
          </a:p>
          <a:p>
            <a:r>
              <a:rPr lang="en-US" dirty="0"/>
              <a:t>Good value from real estate investments</a:t>
            </a:r>
          </a:p>
          <a:p>
            <a:r>
              <a:rPr lang="en-US" dirty="0"/>
              <a:t>Streamlined, efficient residence permit system</a:t>
            </a:r>
          </a:p>
          <a:p>
            <a:r>
              <a:rPr lang="en-US" dirty="0"/>
              <a:t>Member state of the United Nations, the Gulf Co-operation Council, and the Arab League</a:t>
            </a:r>
            <a:endParaRPr lang="en-GB" dirty="0"/>
          </a:p>
          <a:p>
            <a:endParaRPr lang="en-ZW" dirty="0"/>
          </a:p>
          <a:p>
            <a:endParaRPr lang="en-GB" dirty="0"/>
          </a:p>
          <a:p>
            <a:endParaRPr lang="en-ZW" dirty="0"/>
          </a:p>
        </p:txBody>
      </p:sp>
      <p:sp>
        <p:nvSpPr>
          <p:cNvPr id="22" name="Content Placeholder 4">
            <a:extLst>
              <a:ext uri="{FF2B5EF4-FFF2-40B4-BE49-F238E27FC236}">
                <a16:creationId xmlns:a16="http://schemas.microsoft.com/office/drawing/2014/main" id="{B728483F-5963-3A79-6725-6F90AEC65EC4}"/>
              </a:ext>
            </a:extLst>
          </p:cNvPr>
          <p:cNvSpPr txBox="1">
            <a:spLocks/>
          </p:cNvSpPr>
          <p:nvPr/>
        </p:nvSpPr>
        <p:spPr bwMode="auto">
          <a:xfrm>
            <a:off x="1463040" y="3403600"/>
            <a:ext cx="3454400" cy="182257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defPPr>
              <a:defRPr lang="en-US"/>
            </a:defPPr>
            <a:lvl1pPr marL="0" indent="0" eaLnBrk="0" hangingPunct="0">
              <a:spcBef>
                <a:spcPts val="300"/>
              </a:spcBef>
              <a:spcAft>
                <a:spcPts val="300"/>
              </a:spcAft>
              <a:buClr>
                <a:schemeClr val="accent1"/>
              </a:buClr>
              <a:buFont typeface="Arial" panose="020B0604020202020204" pitchFamily="34" charset="0"/>
              <a:buNone/>
              <a:defRPr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r>
              <a:rPr lang="en-ZA" dirty="0"/>
              <a:t>Minimum investment: </a:t>
            </a:r>
          </a:p>
          <a:p>
            <a:r>
              <a:rPr lang="en-ZA" dirty="0"/>
              <a:t>Real Estate Option: </a:t>
            </a:r>
          </a:p>
          <a:p>
            <a:r>
              <a:rPr lang="en-ZA" dirty="0"/>
              <a:t>USD 280,000</a:t>
            </a:r>
          </a:p>
          <a:p>
            <a:endParaRPr lang="en-ZA" dirty="0"/>
          </a:p>
          <a:p>
            <a:endParaRPr lang="en-ZA" dirty="0"/>
          </a:p>
          <a:p>
            <a:r>
              <a:rPr lang="en-ZA" dirty="0"/>
              <a:t>Henley Passport Index </a:t>
            </a:r>
          </a:p>
          <a:p>
            <a:r>
              <a:rPr lang="en-ZA" dirty="0"/>
              <a:t>Rank: 7th</a:t>
            </a:r>
          </a:p>
          <a:p>
            <a:r>
              <a:rPr lang="en-ZA" dirty="0"/>
              <a:t>Score: Approximately 174 destinations</a:t>
            </a:r>
          </a:p>
          <a:p>
            <a:endParaRPr lang="en-ZW" dirty="0"/>
          </a:p>
        </p:txBody>
      </p:sp>
      <p:pic>
        <p:nvPicPr>
          <p:cNvPr id="4" name="Picture 3">
            <a:extLst>
              <a:ext uri="{FF2B5EF4-FFF2-40B4-BE49-F238E27FC236}">
                <a16:creationId xmlns:a16="http://schemas.microsoft.com/office/drawing/2014/main" id="{2C924C7B-0D26-BBA3-EF67-D20E47F92D1F}"/>
              </a:ext>
            </a:extLst>
          </p:cNvPr>
          <p:cNvPicPr>
            <a:picLocks noChangeAspect="1"/>
          </p:cNvPicPr>
          <p:nvPr/>
        </p:nvPicPr>
        <p:blipFill>
          <a:blip r:embed="rId4"/>
          <a:stretch>
            <a:fillRect/>
          </a:stretch>
        </p:blipFill>
        <p:spPr>
          <a:xfrm>
            <a:off x="9355365" y="195988"/>
            <a:ext cx="1111307" cy="882695"/>
          </a:xfrm>
          <a:prstGeom prst="rect">
            <a:avLst/>
          </a:prstGeom>
        </p:spPr>
      </p:pic>
    </p:spTree>
    <p:extLst>
      <p:ext uri="{BB962C8B-B14F-4D97-AF65-F5344CB8AC3E}">
        <p14:creationId xmlns:p14="http://schemas.microsoft.com/office/powerpoint/2010/main" val="59295763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D7E72-2E4C-CB9D-1D61-FE74C8282EBC}"/>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1F60155B-6812-2439-2620-35E8DEE106D5}"/>
              </a:ext>
            </a:extLst>
          </p:cNvPr>
          <p:cNvSpPr>
            <a:spLocks noGrp="1"/>
          </p:cNvSpPr>
          <p:nvPr>
            <p:ph type="subTitle" idx="4"/>
          </p:nvPr>
        </p:nvSpPr>
        <p:spPr/>
        <p:txBody>
          <a:bodyPr/>
          <a:lstStyle/>
          <a:p>
            <a:r>
              <a:rPr lang="en-GB" dirty="0"/>
              <a:t>Central America</a:t>
            </a:r>
            <a:endParaRPr lang="en-CH" dirty="0"/>
          </a:p>
        </p:txBody>
      </p:sp>
    </p:spTree>
    <p:extLst>
      <p:ext uri="{BB962C8B-B14F-4D97-AF65-F5344CB8AC3E}">
        <p14:creationId xmlns:p14="http://schemas.microsoft.com/office/powerpoint/2010/main" val="3413549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991BBD5E-B4F5-4127-9728-8203C504933E}"/>
              </a:ext>
            </a:extLst>
          </p:cNvPr>
          <p:cNvSpPr>
            <a:spLocks noGrp="1"/>
          </p:cNvSpPr>
          <p:nvPr>
            <p:ph type="subTitle" idx="4"/>
          </p:nvPr>
        </p:nvSpPr>
        <p:spPr/>
        <p:txBody>
          <a:bodyPr/>
          <a:lstStyle/>
          <a:p>
            <a:r>
              <a:rPr lang="en-ZW" dirty="0"/>
              <a:t>Costa Rica Residence by Investment Program </a:t>
            </a:r>
          </a:p>
          <a:p>
            <a:r>
              <a:rPr lang="en-GB" dirty="0"/>
              <a:t>Overview</a:t>
            </a:r>
          </a:p>
        </p:txBody>
      </p:sp>
      <p:pic>
        <p:nvPicPr>
          <p:cNvPr id="14" name="Graphic 13">
            <a:extLst>
              <a:ext uri="{FF2B5EF4-FFF2-40B4-BE49-F238E27FC236}">
                <a16:creationId xmlns:a16="http://schemas.microsoft.com/office/drawing/2014/main" id="{5AFF5D1F-D469-FE1B-C13E-82E5A1976E7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04508" y="2814210"/>
            <a:ext cx="533368" cy="533368"/>
          </a:xfrm>
          <a:prstGeom prst="rect">
            <a:avLst/>
          </a:prstGeom>
        </p:spPr>
      </p:pic>
      <p:pic>
        <p:nvPicPr>
          <p:cNvPr id="15" name="Graphic 14">
            <a:extLst>
              <a:ext uri="{FF2B5EF4-FFF2-40B4-BE49-F238E27FC236}">
                <a16:creationId xmlns:a16="http://schemas.microsoft.com/office/drawing/2014/main" id="{81E21B1C-BBB9-745C-8083-422AAD6CAD4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04508" y="4193801"/>
            <a:ext cx="533368" cy="533368"/>
          </a:xfrm>
          <a:prstGeom prst="rect">
            <a:avLst/>
          </a:prstGeom>
        </p:spPr>
      </p:pic>
      <p:sp>
        <p:nvSpPr>
          <p:cNvPr id="20" name="Content Placeholder 4">
            <a:extLst>
              <a:ext uri="{FF2B5EF4-FFF2-40B4-BE49-F238E27FC236}">
                <a16:creationId xmlns:a16="http://schemas.microsoft.com/office/drawing/2014/main" id="{720B3C42-BED7-19F6-E8A8-9E504CA53823}"/>
              </a:ext>
            </a:extLst>
          </p:cNvPr>
          <p:cNvSpPr txBox="1">
            <a:spLocks/>
          </p:cNvSpPr>
          <p:nvPr/>
        </p:nvSpPr>
        <p:spPr bwMode="auto">
          <a:xfrm>
            <a:off x="485775" y="1462088"/>
            <a:ext cx="4593001" cy="1195051"/>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accent1"/>
              </a:buClr>
              <a:buFont typeface="Arial" panose="020B0604020202020204" pitchFamily="34" charset="0"/>
              <a:buChar char="•"/>
              <a:defRPr lang="en-US"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ZA" dirty="0"/>
              <a:t>The Costa Rica Residence by Investment Program offers excellent opportunities for investors seeking alternative residence, stability, and access to the Central American market.</a:t>
            </a:r>
            <a:endParaRPr lang="en-ZW" dirty="0"/>
          </a:p>
        </p:txBody>
      </p:sp>
      <p:sp>
        <p:nvSpPr>
          <p:cNvPr id="21" name="Content Placeholder 24">
            <a:extLst>
              <a:ext uri="{FF2B5EF4-FFF2-40B4-BE49-F238E27FC236}">
                <a16:creationId xmlns:a16="http://schemas.microsoft.com/office/drawing/2014/main" id="{C088A468-3C9A-2DB0-7C36-F26B2FB982D6}"/>
              </a:ext>
            </a:extLst>
          </p:cNvPr>
          <p:cNvSpPr txBox="1">
            <a:spLocks/>
          </p:cNvSpPr>
          <p:nvPr/>
        </p:nvSpPr>
        <p:spPr bwMode="auto">
          <a:xfrm>
            <a:off x="5634038" y="1462088"/>
            <a:ext cx="4404647" cy="5463426"/>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bg1"/>
              </a:buClr>
              <a:buFont typeface="Arial" panose="020B0604020202020204" pitchFamily="34" charset="0"/>
              <a:buChar char="•"/>
              <a:defRPr lang="en-US" sz="1600" b="0" i="0">
                <a:solidFill>
                  <a:schemeClr val="bg1"/>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ZA" i="1" dirty="0"/>
              <a:t>Key benefits</a:t>
            </a:r>
          </a:p>
          <a:p>
            <a:pPr marL="0" indent="0">
              <a:buNone/>
            </a:pPr>
            <a:endParaRPr lang="en-ZA" i="1" dirty="0"/>
          </a:p>
          <a:p>
            <a:r>
              <a:rPr lang="en-GB" dirty="0"/>
              <a:t>Business-friendly environment</a:t>
            </a:r>
          </a:p>
          <a:p>
            <a:endParaRPr lang="en-GB" dirty="0"/>
          </a:p>
          <a:p>
            <a:r>
              <a:rPr lang="en-GB" dirty="0"/>
              <a:t>Favourable tax regime</a:t>
            </a:r>
          </a:p>
          <a:p>
            <a:endParaRPr lang="en-GB" dirty="0"/>
          </a:p>
          <a:p>
            <a:r>
              <a:rPr lang="en-GB" dirty="0"/>
              <a:t>Ability to include a spouse and children under the age of 18, as well as single, dependent adult children under 25</a:t>
            </a:r>
          </a:p>
          <a:p>
            <a:endParaRPr lang="en-GB" dirty="0"/>
          </a:p>
          <a:p>
            <a:r>
              <a:rPr lang="en-GB" dirty="0"/>
              <a:t>Eligibility to apply for citizenship after five years of residence for Central American, </a:t>
            </a:r>
            <a:r>
              <a:rPr lang="en-GB" dirty="0" err="1"/>
              <a:t>Ibero</a:t>
            </a:r>
            <a:r>
              <a:rPr lang="en-GB" dirty="0"/>
              <a:t>-American, and Spanish citizens, and after seven years for other nationalities</a:t>
            </a:r>
          </a:p>
          <a:p>
            <a:endParaRPr lang="en-GB" dirty="0"/>
          </a:p>
          <a:p>
            <a:endParaRPr lang="en-ZW" dirty="0"/>
          </a:p>
          <a:p>
            <a:endParaRPr lang="en-GB" dirty="0"/>
          </a:p>
          <a:p>
            <a:endParaRPr lang="en-ZW" dirty="0"/>
          </a:p>
        </p:txBody>
      </p:sp>
      <p:sp>
        <p:nvSpPr>
          <p:cNvPr id="22" name="Content Placeholder 4">
            <a:extLst>
              <a:ext uri="{FF2B5EF4-FFF2-40B4-BE49-F238E27FC236}">
                <a16:creationId xmlns:a16="http://schemas.microsoft.com/office/drawing/2014/main" id="{B728483F-5963-3A79-6725-6F90AEC65EC4}"/>
              </a:ext>
            </a:extLst>
          </p:cNvPr>
          <p:cNvSpPr txBox="1">
            <a:spLocks/>
          </p:cNvSpPr>
          <p:nvPr/>
        </p:nvSpPr>
        <p:spPr bwMode="auto">
          <a:xfrm>
            <a:off x="1493838" y="2839327"/>
            <a:ext cx="3406856" cy="2386851"/>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defPPr>
              <a:defRPr lang="en-US"/>
            </a:defPPr>
            <a:lvl1pPr marL="0" indent="0" eaLnBrk="0" hangingPunct="0">
              <a:spcBef>
                <a:spcPts val="300"/>
              </a:spcBef>
              <a:spcAft>
                <a:spcPts val="300"/>
              </a:spcAft>
              <a:buClr>
                <a:schemeClr val="accent1"/>
              </a:buClr>
              <a:buFont typeface="Arial" panose="020B0604020202020204" pitchFamily="34" charset="0"/>
              <a:buNone/>
              <a:defRPr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r>
              <a:rPr lang="en-ZA" sz="1800" dirty="0"/>
              <a:t>Minimum investment:</a:t>
            </a:r>
          </a:p>
          <a:p>
            <a:r>
              <a:rPr lang="en-ZA" sz="1800" dirty="0"/>
              <a:t>Real Estate: USD 150,000</a:t>
            </a:r>
          </a:p>
          <a:p>
            <a:endParaRPr lang="en-ZA" dirty="0"/>
          </a:p>
          <a:p>
            <a:endParaRPr lang="en-ZA" dirty="0"/>
          </a:p>
          <a:p>
            <a:r>
              <a:rPr lang="en-ZA" sz="1800" dirty="0"/>
              <a:t>Henley Passport Index </a:t>
            </a:r>
          </a:p>
          <a:p>
            <a:r>
              <a:rPr lang="en-ZA" sz="1800" dirty="0"/>
              <a:t>Rank: 28th</a:t>
            </a:r>
          </a:p>
          <a:p>
            <a:r>
              <a:rPr lang="en-ZA" sz="1800" dirty="0"/>
              <a:t>Score: Approximately 148 destinations</a:t>
            </a:r>
          </a:p>
          <a:p>
            <a:endParaRPr lang="en-ZW" dirty="0"/>
          </a:p>
        </p:txBody>
      </p:sp>
      <p:pic>
        <p:nvPicPr>
          <p:cNvPr id="4" name="Picture 3">
            <a:extLst>
              <a:ext uri="{FF2B5EF4-FFF2-40B4-BE49-F238E27FC236}">
                <a16:creationId xmlns:a16="http://schemas.microsoft.com/office/drawing/2014/main" id="{57E423EA-155C-EDDA-FD63-DA83F70D3701}"/>
              </a:ext>
            </a:extLst>
          </p:cNvPr>
          <p:cNvPicPr>
            <a:picLocks noChangeAspect="1"/>
          </p:cNvPicPr>
          <p:nvPr/>
        </p:nvPicPr>
        <p:blipFill>
          <a:blip r:embed="rId4"/>
          <a:stretch>
            <a:fillRect/>
          </a:stretch>
        </p:blipFill>
        <p:spPr>
          <a:xfrm>
            <a:off x="9298212" y="173816"/>
            <a:ext cx="1168460" cy="806491"/>
          </a:xfrm>
          <a:prstGeom prst="rect">
            <a:avLst/>
          </a:prstGeom>
        </p:spPr>
      </p:pic>
    </p:spTree>
    <p:extLst>
      <p:ext uri="{BB962C8B-B14F-4D97-AF65-F5344CB8AC3E}">
        <p14:creationId xmlns:p14="http://schemas.microsoft.com/office/powerpoint/2010/main" val="239009030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6BD7C-A8F2-F1A6-B605-DA4338DA1FB5}"/>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A99A4C87-91C2-3069-3B37-C710456B3C94}"/>
              </a:ext>
            </a:extLst>
          </p:cNvPr>
          <p:cNvSpPr>
            <a:spLocks noGrp="1"/>
          </p:cNvSpPr>
          <p:nvPr>
            <p:ph type="subTitle" idx="4"/>
          </p:nvPr>
        </p:nvSpPr>
        <p:spPr/>
        <p:txBody>
          <a:bodyPr/>
          <a:lstStyle/>
          <a:p>
            <a:r>
              <a:rPr lang="en-ZW" dirty="0"/>
              <a:t>Panama Residence by Investment Program </a:t>
            </a:r>
          </a:p>
          <a:p>
            <a:r>
              <a:rPr lang="en-GB" dirty="0"/>
              <a:t>Overview</a:t>
            </a:r>
          </a:p>
        </p:txBody>
      </p:sp>
      <p:pic>
        <p:nvPicPr>
          <p:cNvPr id="14" name="Graphic 13">
            <a:extLst>
              <a:ext uri="{FF2B5EF4-FFF2-40B4-BE49-F238E27FC236}">
                <a16:creationId xmlns:a16="http://schemas.microsoft.com/office/drawing/2014/main" id="{BA07D59B-0289-6BCB-9840-376001253A0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04508" y="2814210"/>
            <a:ext cx="533368" cy="533368"/>
          </a:xfrm>
          <a:prstGeom prst="rect">
            <a:avLst/>
          </a:prstGeom>
        </p:spPr>
      </p:pic>
      <p:pic>
        <p:nvPicPr>
          <p:cNvPr id="15" name="Graphic 14">
            <a:extLst>
              <a:ext uri="{FF2B5EF4-FFF2-40B4-BE49-F238E27FC236}">
                <a16:creationId xmlns:a16="http://schemas.microsoft.com/office/drawing/2014/main" id="{1AE76684-2E4C-E328-D0EB-F003E454D4D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04508" y="4620521"/>
            <a:ext cx="533368" cy="533368"/>
          </a:xfrm>
          <a:prstGeom prst="rect">
            <a:avLst/>
          </a:prstGeom>
        </p:spPr>
      </p:pic>
      <p:sp>
        <p:nvSpPr>
          <p:cNvPr id="20" name="Content Placeholder 4">
            <a:extLst>
              <a:ext uri="{FF2B5EF4-FFF2-40B4-BE49-F238E27FC236}">
                <a16:creationId xmlns:a16="http://schemas.microsoft.com/office/drawing/2014/main" id="{FABB028E-D39D-57B9-38C0-E3863D3F4AD4}"/>
              </a:ext>
            </a:extLst>
          </p:cNvPr>
          <p:cNvSpPr txBox="1">
            <a:spLocks/>
          </p:cNvSpPr>
          <p:nvPr/>
        </p:nvSpPr>
        <p:spPr bwMode="auto">
          <a:xfrm>
            <a:off x="485775" y="1462088"/>
            <a:ext cx="4593001" cy="1195051"/>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accent1"/>
              </a:buClr>
              <a:buFont typeface="Arial" panose="020B0604020202020204" pitchFamily="34" charset="0"/>
              <a:buChar char="•"/>
              <a:defRPr lang="en-US"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US" sz="1800" dirty="0"/>
              <a:t>Panama's residence by investment program, also known as the Panama red carpet visa, offers individuals the opportunity to gain residence by investing in this tropical country with an international banking center.</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ZW" sz="1800" dirty="0"/>
          </a:p>
        </p:txBody>
      </p:sp>
      <p:sp>
        <p:nvSpPr>
          <p:cNvPr id="21" name="Content Placeholder 24">
            <a:extLst>
              <a:ext uri="{FF2B5EF4-FFF2-40B4-BE49-F238E27FC236}">
                <a16:creationId xmlns:a16="http://schemas.microsoft.com/office/drawing/2014/main" id="{43753C44-6BFC-3691-5510-818BBA9B93FD}"/>
              </a:ext>
            </a:extLst>
          </p:cNvPr>
          <p:cNvSpPr txBox="1">
            <a:spLocks/>
          </p:cNvSpPr>
          <p:nvPr/>
        </p:nvSpPr>
        <p:spPr bwMode="auto">
          <a:xfrm>
            <a:off x="5634038" y="1462088"/>
            <a:ext cx="4404647" cy="5463426"/>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bg1"/>
              </a:buClr>
              <a:buFont typeface="Arial" panose="020B0604020202020204" pitchFamily="34" charset="0"/>
              <a:buChar char="•"/>
              <a:defRPr lang="en-US" sz="1600" b="0" i="0">
                <a:solidFill>
                  <a:schemeClr val="bg1"/>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ZA" i="1" dirty="0"/>
              <a:t>Key benefits</a:t>
            </a:r>
          </a:p>
          <a:p>
            <a:pPr marL="0" indent="0">
              <a:buNone/>
            </a:pPr>
            <a:endParaRPr lang="en-ZA" i="1" dirty="0"/>
          </a:p>
          <a:p>
            <a:r>
              <a:rPr lang="en-GB" dirty="0"/>
              <a:t>Business-friendly environment</a:t>
            </a:r>
          </a:p>
          <a:p>
            <a:endParaRPr lang="en-GB" dirty="0"/>
          </a:p>
          <a:p>
            <a:r>
              <a:rPr lang="en-GB" dirty="0"/>
              <a:t>Favourable tax regime</a:t>
            </a:r>
          </a:p>
          <a:p>
            <a:endParaRPr lang="en-GB" dirty="0"/>
          </a:p>
          <a:p>
            <a:r>
              <a:rPr lang="en-GB" dirty="0"/>
              <a:t>Ability to include a spouse and children under the age of 18, as well as single, dependent adult children under 25</a:t>
            </a:r>
          </a:p>
          <a:p>
            <a:endParaRPr lang="en-GB" dirty="0"/>
          </a:p>
          <a:p>
            <a:r>
              <a:rPr lang="en-GB" dirty="0"/>
              <a:t>Eligibility to apply for citizenship after five years of residence for Central American, </a:t>
            </a:r>
            <a:r>
              <a:rPr lang="en-GB" dirty="0" err="1"/>
              <a:t>Ibero</a:t>
            </a:r>
            <a:r>
              <a:rPr lang="en-GB" dirty="0"/>
              <a:t>-American, and Spanish citizens, and after seven years for other nationalities</a:t>
            </a:r>
          </a:p>
          <a:p>
            <a:endParaRPr lang="en-GB" dirty="0"/>
          </a:p>
          <a:p>
            <a:endParaRPr lang="en-ZW" dirty="0"/>
          </a:p>
          <a:p>
            <a:endParaRPr lang="en-GB" dirty="0"/>
          </a:p>
          <a:p>
            <a:endParaRPr lang="en-ZW" dirty="0"/>
          </a:p>
        </p:txBody>
      </p:sp>
      <p:sp>
        <p:nvSpPr>
          <p:cNvPr id="22" name="Content Placeholder 4">
            <a:extLst>
              <a:ext uri="{FF2B5EF4-FFF2-40B4-BE49-F238E27FC236}">
                <a16:creationId xmlns:a16="http://schemas.microsoft.com/office/drawing/2014/main" id="{2B364BA5-AC3F-9C57-22F3-4E2536DAAEB0}"/>
              </a:ext>
            </a:extLst>
          </p:cNvPr>
          <p:cNvSpPr txBox="1">
            <a:spLocks/>
          </p:cNvSpPr>
          <p:nvPr/>
        </p:nvSpPr>
        <p:spPr bwMode="auto">
          <a:xfrm>
            <a:off x="1666240" y="3027680"/>
            <a:ext cx="3234454" cy="2198498"/>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defPPr>
              <a:defRPr lang="en-US"/>
            </a:defPPr>
            <a:lvl1pPr marL="0" indent="0" eaLnBrk="0" hangingPunct="0">
              <a:spcBef>
                <a:spcPts val="300"/>
              </a:spcBef>
              <a:spcAft>
                <a:spcPts val="300"/>
              </a:spcAft>
              <a:buClr>
                <a:schemeClr val="accent1"/>
              </a:buClr>
              <a:buFont typeface="Arial" panose="020B0604020202020204" pitchFamily="34" charset="0"/>
              <a:buNone/>
              <a:defRPr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endParaRPr lang="en-ZA" sz="1800" dirty="0"/>
          </a:p>
          <a:p>
            <a:r>
              <a:rPr lang="en-ZA" sz="1800" dirty="0"/>
              <a:t>Minimum investment:</a:t>
            </a:r>
          </a:p>
          <a:p>
            <a:r>
              <a:rPr lang="en-US" sz="1800" dirty="0"/>
              <a:t>Minimum investment of USD 100,000</a:t>
            </a:r>
            <a:endParaRPr lang="en-ZA" sz="1800" dirty="0"/>
          </a:p>
          <a:p>
            <a:endParaRPr lang="en-ZA" dirty="0"/>
          </a:p>
          <a:p>
            <a:r>
              <a:rPr lang="en-ZA" sz="1800" dirty="0"/>
              <a:t>Henley Passport Index </a:t>
            </a:r>
          </a:p>
          <a:p>
            <a:r>
              <a:rPr lang="en-ZA" sz="1800" dirty="0"/>
              <a:t>Rank: 25th</a:t>
            </a:r>
          </a:p>
          <a:p>
            <a:r>
              <a:rPr lang="en-ZA" sz="1800" dirty="0"/>
              <a:t>Score: Approximately 147 destinations</a:t>
            </a:r>
          </a:p>
          <a:p>
            <a:endParaRPr lang="en-ZW" dirty="0"/>
          </a:p>
        </p:txBody>
      </p:sp>
      <p:pic>
        <p:nvPicPr>
          <p:cNvPr id="3" name="Picture 2">
            <a:extLst>
              <a:ext uri="{FF2B5EF4-FFF2-40B4-BE49-F238E27FC236}">
                <a16:creationId xmlns:a16="http://schemas.microsoft.com/office/drawing/2014/main" id="{AC9A0C7F-D46D-9F35-4345-21EDB035E193}"/>
              </a:ext>
            </a:extLst>
          </p:cNvPr>
          <p:cNvPicPr>
            <a:picLocks noChangeAspect="1"/>
          </p:cNvPicPr>
          <p:nvPr/>
        </p:nvPicPr>
        <p:blipFill>
          <a:blip r:embed="rId4"/>
          <a:stretch>
            <a:fillRect/>
          </a:stretch>
        </p:blipFill>
        <p:spPr>
          <a:xfrm>
            <a:off x="9193133" y="0"/>
            <a:ext cx="1098948" cy="1179033"/>
          </a:xfrm>
          <a:prstGeom prst="rect">
            <a:avLst/>
          </a:prstGeom>
        </p:spPr>
      </p:pic>
    </p:spTree>
    <p:extLst>
      <p:ext uri="{BB962C8B-B14F-4D97-AF65-F5344CB8AC3E}">
        <p14:creationId xmlns:p14="http://schemas.microsoft.com/office/powerpoint/2010/main" val="389880715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C3E3539-A4FA-DE91-64F1-DB74368D109F}"/>
              </a:ext>
            </a:extLst>
          </p:cNvPr>
          <p:cNvSpPr>
            <a:spLocks noGrp="1"/>
          </p:cNvSpPr>
          <p:nvPr>
            <p:ph type="subTitle" idx="4"/>
          </p:nvPr>
        </p:nvSpPr>
        <p:spPr/>
        <p:txBody>
          <a:bodyPr/>
          <a:lstStyle/>
          <a:p>
            <a:r>
              <a:rPr lang="en-ZW" dirty="0"/>
              <a:t>About </a:t>
            </a:r>
            <a:r>
              <a:rPr lang="en-ZW" i="1" dirty="0"/>
              <a:t>Henley &amp; Partners</a:t>
            </a:r>
          </a:p>
          <a:p>
            <a:endParaRPr lang="en-ZW" dirty="0"/>
          </a:p>
        </p:txBody>
      </p:sp>
    </p:spTree>
    <p:extLst>
      <p:ext uri="{BB962C8B-B14F-4D97-AF65-F5344CB8AC3E}">
        <p14:creationId xmlns:p14="http://schemas.microsoft.com/office/powerpoint/2010/main" val="1773077208"/>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FB808-25BA-F521-2B66-99EDDB57835F}"/>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B5D9642B-70EF-9174-1CBE-D67D84AE0D6D}"/>
              </a:ext>
            </a:extLst>
          </p:cNvPr>
          <p:cNvSpPr>
            <a:spLocks noGrp="1"/>
          </p:cNvSpPr>
          <p:nvPr>
            <p:ph type="subTitle" idx="4"/>
          </p:nvPr>
        </p:nvSpPr>
        <p:spPr/>
        <p:txBody>
          <a:bodyPr/>
          <a:lstStyle/>
          <a:p>
            <a:r>
              <a:rPr lang="en-GB" dirty="0"/>
              <a:t>Caribbean</a:t>
            </a:r>
            <a:endParaRPr lang="en-CH" dirty="0"/>
          </a:p>
        </p:txBody>
      </p:sp>
    </p:spTree>
    <p:extLst>
      <p:ext uri="{BB962C8B-B14F-4D97-AF65-F5344CB8AC3E}">
        <p14:creationId xmlns:p14="http://schemas.microsoft.com/office/powerpoint/2010/main" val="4115027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4ED94-A1D0-4FAE-6496-A546C84FE545}"/>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3470C762-16D0-6216-03F5-1EB22234AD9D}"/>
              </a:ext>
            </a:extLst>
          </p:cNvPr>
          <p:cNvSpPr>
            <a:spLocks noGrp="1"/>
          </p:cNvSpPr>
          <p:nvPr>
            <p:ph type="subTitle" idx="4"/>
          </p:nvPr>
        </p:nvSpPr>
        <p:spPr>
          <a:noFill/>
          <a:ln>
            <a:noFill/>
          </a:ln>
        </p:spPr>
        <p:txBody>
          <a:bodyPr vert="horz" wrap="square" lIns="0" tIns="0" rIns="0" bIns="0" numCol="1" anchor="ctr" anchorCtr="0" compatLnSpc="1">
            <a:prstTxWarp prst="textNoShape">
              <a:avLst/>
            </a:prstTxWarp>
            <a:noAutofit/>
          </a:bodyPr>
          <a:lstStyle/>
          <a:p>
            <a:r>
              <a:rPr lang="en-ZW" dirty="0"/>
              <a:t>St. Kitts and </a:t>
            </a:r>
            <a:r>
              <a:rPr lang="en-ZW"/>
              <a:t>Nevis </a:t>
            </a:r>
            <a:r>
              <a:rPr lang="en-GB" dirty="0"/>
              <a:t>Citizenship by Investment Program</a:t>
            </a:r>
          </a:p>
          <a:p>
            <a:r>
              <a:rPr lang="en-GB" dirty="0"/>
              <a:t>Overview</a:t>
            </a:r>
          </a:p>
        </p:txBody>
      </p:sp>
      <p:sp>
        <p:nvSpPr>
          <p:cNvPr id="13" name="Content Placeholder 24">
            <a:extLst>
              <a:ext uri="{FF2B5EF4-FFF2-40B4-BE49-F238E27FC236}">
                <a16:creationId xmlns:a16="http://schemas.microsoft.com/office/drawing/2014/main" id="{0B75C47F-8D75-008B-ED82-CA6BE2B4A00F}"/>
              </a:ext>
            </a:extLst>
          </p:cNvPr>
          <p:cNvSpPr txBox="1">
            <a:spLocks/>
          </p:cNvSpPr>
          <p:nvPr/>
        </p:nvSpPr>
        <p:spPr>
          <a:xfrm>
            <a:off x="5471143" y="1462088"/>
            <a:ext cx="3503192" cy="4452936"/>
          </a:xfrm>
          <a:prstGeom prst="rect">
            <a:avLst/>
          </a:prstGeom>
          <a:noFill/>
          <a:ln>
            <a:noFill/>
          </a:ln>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bg1"/>
              </a:buClr>
              <a:buFont typeface="Arial" panose="020B0604020202020204" pitchFamily="34" charset="0"/>
              <a:buChar char="•"/>
              <a:defRPr lang="en-US" sz="1600" b="0" i="0">
                <a:solidFill>
                  <a:schemeClr val="bg1"/>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defTabSz="363636">
              <a:spcBef>
                <a:spcPts val="239"/>
              </a:spcBef>
              <a:spcAft>
                <a:spcPts val="80"/>
              </a:spcAft>
              <a:buClr>
                <a:prstClr val="white"/>
              </a:buClr>
              <a:buNone/>
            </a:pPr>
            <a:r>
              <a:rPr lang="en-ZA" i="1" dirty="0">
                <a:solidFill>
                  <a:prstClr val="white"/>
                </a:solidFill>
                <a:latin typeface="Times New Roman"/>
                <a:cs typeface="+mn-cs"/>
              </a:rPr>
              <a:t>Key benefits</a:t>
            </a:r>
          </a:p>
          <a:p>
            <a:pPr marL="0" indent="0" defTabSz="363636">
              <a:spcBef>
                <a:spcPts val="239"/>
              </a:spcBef>
              <a:spcAft>
                <a:spcPts val="80"/>
              </a:spcAft>
              <a:buClr>
                <a:prstClr val="white"/>
              </a:buClr>
              <a:buNone/>
            </a:pPr>
            <a:endParaRPr lang="en-ZA" i="1" dirty="0">
              <a:solidFill>
                <a:prstClr val="white"/>
              </a:solidFill>
              <a:latin typeface="Times New Roman"/>
              <a:cs typeface="+mn-cs"/>
            </a:endParaRPr>
          </a:p>
          <a:p>
            <a:pPr marL="286616" indent="-286616" defTabSz="363636">
              <a:spcBef>
                <a:spcPts val="239"/>
              </a:spcBef>
              <a:spcAft>
                <a:spcPts val="80"/>
              </a:spcAft>
              <a:buClr>
                <a:prstClr val="white"/>
              </a:buClr>
            </a:pPr>
            <a:r>
              <a:rPr lang="en-GB" dirty="0">
                <a:solidFill>
                  <a:prstClr val="white"/>
                </a:solidFill>
                <a:latin typeface="Times New Roman"/>
                <a:cs typeface="+mn-cs"/>
              </a:rPr>
              <a:t>Visa-free or visa-on-arrival </a:t>
            </a:r>
            <a:r>
              <a:rPr lang="en-GB" dirty="0">
                <a:solidFill>
                  <a:srgbClr val="FFFFFF"/>
                </a:solidFill>
                <a:latin typeface="Times New Roman"/>
                <a:cs typeface="+mn-cs"/>
              </a:rPr>
              <a:t>travel to over 150 </a:t>
            </a:r>
            <a:r>
              <a:rPr lang="en-GB" dirty="0">
                <a:solidFill>
                  <a:prstClr val="white"/>
                </a:solidFill>
                <a:latin typeface="Times New Roman"/>
                <a:cs typeface="+mn-cs"/>
              </a:rPr>
              <a:t>destinations</a:t>
            </a:r>
          </a:p>
          <a:p>
            <a:pPr marL="286616" indent="-286616" defTabSz="363636">
              <a:spcBef>
                <a:spcPts val="239"/>
              </a:spcBef>
              <a:spcAft>
                <a:spcPts val="80"/>
              </a:spcAft>
              <a:buClr>
                <a:prstClr val="white"/>
              </a:buClr>
            </a:pPr>
            <a:endParaRPr lang="en-GB" dirty="0">
              <a:solidFill>
                <a:prstClr val="white"/>
              </a:solidFill>
              <a:latin typeface="Times New Roman"/>
              <a:cs typeface="+mn-cs"/>
            </a:endParaRPr>
          </a:p>
          <a:p>
            <a:pPr marL="286616" indent="-286616" defTabSz="363636">
              <a:spcBef>
                <a:spcPts val="239"/>
              </a:spcBef>
              <a:spcAft>
                <a:spcPts val="80"/>
              </a:spcAft>
              <a:buClr>
                <a:prstClr val="white"/>
              </a:buClr>
            </a:pPr>
            <a:r>
              <a:rPr lang="en-GB" dirty="0">
                <a:solidFill>
                  <a:prstClr val="white"/>
                </a:solidFill>
                <a:latin typeface="Times New Roman"/>
                <a:cs typeface="+mn-cs"/>
              </a:rPr>
              <a:t>Citizenship by descent available for future generations</a:t>
            </a:r>
          </a:p>
          <a:p>
            <a:pPr marL="286616" indent="-286616" defTabSz="363636">
              <a:spcBef>
                <a:spcPts val="239"/>
              </a:spcBef>
              <a:spcAft>
                <a:spcPts val="80"/>
              </a:spcAft>
              <a:buClr>
                <a:prstClr val="white"/>
              </a:buClr>
            </a:pPr>
            <a:endParaRPr lang="en-GB" dirty="0">
              <a:solidFill>
                <a:prstClr val="white"/>
              </a:solidFill>
              <a:latin typeface="Times New Roman"/>
              <a:cs typeface="+mn-cs"/>
            </a:endParaRPr>
          </a:p>
          <a:p>
            <a:pPr marL="286616" indent="-286616" defTabSz="363636">
              <a:spcBef>
                <a:spcPts val="239"/>
              </a:spcBef>
              <a:spcAft>
                <a:spcPts val="80"/>
              </a:spcAft>
              <a:buClr>
                <a:prstClr val="white"/>
              </a:buClr>
            </a:pPr>
            <a:r>
              <a:rPr lang="en-GB" dirty="0">
                <a:solidFill>
                  <a:prstClr val="white"/>
                </a:solidFill>
                <a:latin typeface="Times New Roman"/>
                <a:cs typeface="+mn-cs"/>
              </a:rPr>
              <a:t>Ability to include a spouse &amp; children as well as to add dependents after citizenship has been granted to the main applicant</a:t>
            </a:r>
          </a:p>
          <a:p>
            <a:pPr marL="286616" indent="-286616" defTabSz="363636">
              <a:spcBef>
                <a:spcPts val="239"/>
              </a:spcBef>
              <a:spcAft>
                <a:spcPts val="80"/>
              </a:spcAft>
              <a:buClr>
                <a:prstClr val="white"/>
              </a:buClr>
            </a:pPr>
            <a:endParaRPr lang="en-GB" dirty="0">
              <a:solidFill>
                <a:prstClr val="white"/>
              </a:solidFill>
              <a:latin typeface="Times New Roman"/>
              <a:cs typeface="+mn-cs"/>
            </a:endParaRPr>
          </a:p>
          <a:p>
            <a:pPr marL="286616" indent="-286616" defTabSz="363636">
              <a:spcBef>
                <a:spcPts val="239"/>
              </a:spcBef>
              <a:spcAft>
                <a:spcPts val="80"/>
              </a:spcAft>
              <a:buClr>
                <a:prstClr val="white"/>
              </a:buClr>
            </a:pPr>
            <a:r>
              <a:rPr lang="en-GB" dirty="0">
                <a:solidFill>
                  <a:prstClr val="white"/>
                </a:solidFill>
                <a:latin typeface="Times New Roman"/>
                <a:cs typeface="+mn-cs"/>
              </a:rPr>
              <a:t>Membership to the Commonwealth, entitling citizens to certain privileges in the UK and other Commonwealth countries</a:t>
            </a:r>
          </a:p>
          <a:p>
            <a:pPr marL="286616" indent="-286616" defTabSz="363636">
              <a:spcBef>
                <a:spcPts val="239"/>
              </a:spcBef>
              <a:spcAft>
                <a:spcPts val="80"/>
              </a:spcAft>
              <a:buClr>
                <a:prstClr val="white"/>
              </a:buClr>
            </a:pPr>
            <a:endParaRPr lang="en-GB" dirty="0">
              <a:solidFill>
                <a:prstClr val="white"/>
              </a:solidFill>
              <a:latin typeface="Times New Roman"/>
              <a:cs typeface="+mn-cs"/>
            </a:endParaRPr>
          </a:p>
          <a:p>
            <a:pPr marL="286616" indent="-286616" defTabSz="363636">
              <a:spcBef>
                <a:spcPts val="239"/>
              </a:spcBef>
              <a:spcAft>
                <a:spcPts val="80"/>
              </a:spcAft>
              <a:buClr>
                <a:prstClr val="white"/>
              </a:buClr>
            </a:pPr>
            <a:r>
              <a:rPr lang="en-GB" dirty="0">
                <a:solidFill>
                  <a:prstClr val="white"/>
                </a:solidFill>
                <a:latin typeface="Times New Roman"/>
                <a:cs typeface="+mn-cs"/>
              </a:rPr>
              <a:t>No minimum stay required</a:t>
            </a:r>
          </a:p>
        </p:txBody>
      </p:sp>
      <p:pic>
        <p:nvPicPr>
          <p:cNvPr id="5" name="Graphic 4">
            <a:extLst>
              <a:ext uri="{FF2B5EF4-FFF2-40B4-BE49-F238E27FC236}">
                <a16:creationId xmlns:a16="http://schemas.microsoft.com/office/drawing/2014/main" id="{90D15F17-1CE4-58DD-1B3A-5D651F83D82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04508" y="2814210"/>
            <a:ext cx="533368" cy="533368"/>
          </a:xfrm>
          <a:prstGeom prst="rect">
            <a:avLst/>
          </a:prstGeom>
        </p:spPr>
      </p:pic>
      <p:pic>
        <p:nvPicPr>
          <p:cNvPr id="7" name="Graphic 6">
            <a:extLst>
              <a:ext uri="{FF2B5EF4-FFF2-40B4-BE49-F238E27FC236}">
                <a16:creationId xmlns:a16="http://schemas.microsoft.com/office/drawing/2014/main" id="{684234E1-E14F-77D4-77D0-16C717162A0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00340" y="4343120"/>
            <a:ext cx="533368" cy="533368"/>
          </a:xfrm>
          <a:prstGeom prst="rect">
            <a:avLst/>
          </a:prstGeom>
        </p:spPr>
      </p:pic>
      <p:sp>
        <p:nvSpPr>
          <p:cNvPr id="8" name="Content Placeholder 4">
            <a:extLst>
              <a:ext uri="{FF2B5EF4-FFF2-40B4-BE49-F238E27FC236}">
                <a16:creationId xmlns:a16="http://schemas.microsoft.com/office/drawing/2014/main" id="{6781A11F-153C-8481-6A40-88C2068660BE}"/>
              </a:ext>
            </a:extLst>
          </p:cNvPr>
          <p:cNvSpPr txBox="1">
            <a:spLocks/>
          </p:cNvSpPr>
          <p:nvPr/>
        </p:nvSpPr>
        <p:spPr bwMode="auto">
          <a:xfrm>
            <a:off x="485775" y="1462088"/>
            <a:ext cx="4593001" cy="1195051"/>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accent1"/>
              </a:buClr>
              <a:buFont typeface="Arial" panose="020B0604020202020204" pitchFamily="34" charset="0"/>
              <a:buChar char="•"/>
              <a:defRPr lang="en-US"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GB" dirty="0"/>
              <a:t>St. Kitts and Nevis offers excellent opportunities for investors, including a range of real estate options and a uniquely and highly favourable taxation system.</a:t>
            </a:r>
          </a:p>
        </p:txBody>
      </p:sp>
      <p:sp>
        <p:nvSpPr>
          <p:cNvPr id="9" name="Content Placeholder 4">
            <a:extLst>
              <a:ext uri="{FF2B5EF4-FFF2-40B4-BE49-F238E27FC236}">
                <a16:creationId xmlns:a16="http://schemas.microsoft.com/office/drawing/2014/main" id="{EDEEEC0A-839B-5657-50D2-61356FF09B26}"/>
              </a:ext>
            </a:extLst>
          </p:cNvPr>
          <p:cNvSpPr txBox="1">
            <a:spLocks/>
          </p:cNvSpPr>
          <p:nvPr/>
        </p:nvSpPr>
        <p:spPr bwMode="auto">
          <a:xfrm>
            <a:off x="1815402" y="2947622"/>
            <a:ext cx="3406856" cy="2386851"/>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defPPr>
              <a:defRPr lang="en-US"/>
            </a:defPPr>
            <a:lvl1pPr marL="0" indent="0" eaLnBrk="0" hangingPunct="0">
              <a:spcBef>
                <a:spcPts val="300"/>
              </a:spcBef>
              <a:spcAft>
                <a:spcPts val="300"/>
              </a:spcAft>
              <a:buClr>
                <a:schemeClr val="accent1"/>
              </a:buClr>
              <a:buFont typeface="Arial" panose="020B0604020202020204" pitchFamily="34" charset="0"/>
              <a:buNone/>
              <a:defRPr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defTabSz="727272">
              <a:lnSpc>
                <a:spcPct val="100000"/>
              </a:lnSpc>
              <a:spcBef>
                <a:spcPts val="239"/>
              </a:spcBef>
              <a:spcAft>
                <a:spcPts val="239"/>
              </a:spcAft>
            </a:pPr>
            <a:r>
              <a:rPr lang="en-ZA" sz="1800" kern="0" dirty="0">
                <a:solidFill>
                  <a:srgbClr val="4B4B4D"/>
                </a:solidFill>
              </a:rPr>
              <a:t>Minimum investment:</a:t>
            </a:r>
          </a:p>
          <a:p>
            <a:pPr defTabSz="727272">
              <a:lnSpc>
                <a:spcPct val="100000"/>
              </a:lnSpc>
              <a:spcBef>
                <a:spcPts val="239"/>
              </a:spcBef>
              <a:spcAft>
                <a:spcPts val="239"/>
              </a:spcAft>
            </a:pPr>
            <a:r>
              <a:rPr lang="en-ZA" sz="1800" kern="0" dirty="0">
                <a:solidFill>
                  <a:srgbClr val="4B4B4D"/>
                </a:solidFill>
              </a:rPr>
              <a:t>Real Estate: USD 325,000</a:t>
            </a:r>
          </a:p>
          <a:p>
            <a:endParaRPr lang="en-ZA" dirty="0"/>
          </a:p>
          <a:p>
            <a:endParaRPr lang="en-ZA" dirty="0"/>
          </a:p>
          <a:p>
            <a:pPr defTabSz="727272">
              <a:lnSpc>
                <a:spcPct val="100000"/>
              </a:lnSpc>
              <a:spcBef>
                <a:spcPts val="239"/>
              </a:spcBef>
              <a:spcAft>
                <a:spcPts val="239"/>
              </a:spcAft>
            </a:pPr>
            <a:r>
              <a:rPr lang="en-ZA" sz="1800" dirty="0">
                <a:solidFill>
                  <a:srgbClr val="4B4B4D"/>
                </a:solidFill>
              </a:rPr>
              <a:t>Henley Passport Index </a:t>
            </a:r>
          </a:p>
          <a:p>
            <a:pPr defTabSz="727272">
              <a:lnSpc>
                <a:spcPct val="100000"/>
              </a:lnSpc>
              <a:spcBef>
                <a:spcPts val="239"/>
              </a:spcBef>
              <a:spcAft>
                <a:spcPts val="239"/>
              </a:spcAft>
            </a:pPr>
            <a:r>
              <a:rPr lang="en-ZA" sz="1800" dirty="0">
                <a:solidFill>
                  <a:srgbClr val="4B4B4D"/>
                </a:solidFill>
              </a:rPr>
              <a:t>Rank: 30th</a:t>
            </a:r>
            <a:endParaRPr lang="en-ZA" sz="1800" baseline="30000" dirty="0">
              <a:solidFill>
                <a:srgbClr val="4B4B4D"/>
              </a:solidFill>
            </a:endParaRPr>
          </a:p>
          <a:p>
            <a:pPr defTabSz="727272">
              <a:lnSpc>
                <a:spcPct val="100000"/>
              </a:lnSpc>
              <a:spcBef>
                <a:spcPts val="239"/>
              </a:spcBef>
              <a:spcAft>
                <a:spcPts val="239"/>
              </a:spcAft>
            </a:pPr>
            <a:r>
              <a:rPr lang="en-ZA" sz="1800" dirty="0">
                <a:solidFill>
                  <a:srgbClr val="4B4B4D"/>
                </a:solidFill>
              </a:rPr>
              <a:t>Score: Over 150 destinations</a:t>
            </a:r>
            <a:endParaRPr lang="en-ZW" sz="1800" kern="0" dirty="0">
              <a:solidFill>
                <a:srgbClr val="4B4B4D"/>
              </a:solidFill>
            </a:endParaRPr>
          </a:p>
          <a:p>
            <a:endParaRPr lang="en-ZW" dirty="0"/>
          </a:p>
        </p:txBody>
      </p:sp>
      <p:pic>
        <p:nvPicPr>
          <p:cNvPr id="4" name="Picture 3">
            <a:extLst>
              <a:ext uri="{FF2B5EF4-FFF2-40B4-BE49-F238E27FC236}">
                <a16:creationId xmlns:a16="http://schemas.microsoft.com/office/drawing/2014/main" id="{07ADADDB-F524-0135-A4C6-7977E9D2D1DD}"/>
              </a:ext>
            </a:extLst>
          </p:cNvPr>
          <p:cNvPicPr>
            <a:picLocks noChangeAspect="1"/>
          </p:cNvPicPr>
          <p:nvPr/>
        </p:nvPicPr>
        <p:blipFill>
          <a:blip r:embed="rId4"/>
          <a:stretch>
            <a:fillRect/>
          </a:stretch>
        </p:blipFill>
        <p:spPr>
          <a:xfrm>
            <a:off x="9261381" y="88087"/>
            <a:ext cx="1187511" cy="863644"/>
          </a:xfrm>
          <a:prstGeom prst="rect">
            <a:avLst/>
          </a:prstGeom>
        </p:spPr>
      </p:pic>
    </p:spTree>
    <p:extLst>
      <p:ext uri="{BB962C8B-B14F-4D97-AF65-F5344CB8AC3E}">
        <p14:creationId xmlns:p14="http://schemas.microsoft.com/office/powerpoint/2010/main" val="4180680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A6607-759C-BF9F-4336-FDA3A06ECD90}"/>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52FB0E57-4955-A387-9964-64928FD64E62}"/>
              </a:ext>
            </a:extLst>
          </p:cNvPr>
          <p:cNvSpPr>
            <a:spLocks noGrp="1"/>
          </p:cNvSpPr>
          <p:nvPr>
            <p:ph type="subTitle" idx="4"/>
          </p:nvPr>
        </p:nvSpPr>
        <p:spPr>
          <a:noFill/>
          <a:ln>
            <a:noFill/>
          </a:ln>
        </p:spPr>
        <p:txBody>
          <a:bodyPr vert="horz" wrap="square" lIns="0" tIns="0" rIns="0" bIns="0" numCol="1" anchor="ctr" anchorCtr="0" compatLnSpc="1">
            <a:prstTxWarp prst="textNoShape">
              <a:avLst/>
            </a:prstTxWarp>
            <a:noAutofit/>
          </a:bodyPr>
          <a:lstStyle/>
          <a:p>
            <a:r>
              <a:rPr lang="en-ZW" dirty="0"/>
              <a:t>Grenada </a:t>
            </a:r>
            <a:r>
              <a:rPr lang="en-GB" dirty="0"/>
              <a:t>Citizenship by Investment Program</a:t>
            </a:r>
          </a:p>
          <a:p>
            <a:r>
              <a:rPr lang="en-GB" dirty="0"/>
              <a:t>Overview</a:t>
            </a:r>
          </a:p>
        </p:txBody>
      </p:sp>
      <p:sp>
        <p:nvSpPr>
          <p:cNvPr id="13" name="Content Placeholder 24">
            <a:extLst>
              <a:ext uri="{FF2B5EF4-FFF2-40B4-BE49-F238E27FC236}">
                <a16:creationId xmlns:a16="http://schemas.microsoft.com/office/drawing/2014/main" id="{8099C041-C1E7-2687-8CB0-8C1EBB2EAEDB}"/>
              </a:ext>
            </a:extLst>
          </p:cNvPr>
          <p:cNvSpPr txBox="1">
            <a:spLocks/>
          </p:cNvSpPr>
          <p:nvPr/>
        </p:nvSpPr>
        <p:spPr>
          <a:xfrm>
            <a:off x="5471143" y="1564640"/>
            <a:ext cx="4736482" cy="4350384"/>
          </a:xfrm>
          <a:prstGeom prst="rect">
            <a:avLst/>
          </a:prstGeom>
          <a:noFill/>
          <a:ln>
            <a:noFill/>
          </a:ln>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bg1"/>
              </a:buClr>
              <a:buFont typeface="Arial" panose="020B0604020202020204" pitchFamily="34" charset="0"/>
              <a:buChar char="•"/>
              <a:defRPr lang="en-US" sz="1600" b="0" i="0">
                <a:solidFill>
                  <a:schemeClr val="bg1"/>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defTabSz="363636">
              <a:spcBef>
                <a:spcPts val="239"/>
              </a:spcBef>
              <a:spcAft>
                <a:spcPts val="80"/>
              </a:spcAft>
              <a:buClr>
                <a:prstClr val="white"/>
              </a:buClr>
              <a:buNone/>
            </a:pPr>
            <a:r>
              <a:rPr lang="en-ZA" i="1" dirty="0">
                <a:solidFill>
                  <a:prstClr val="white"/>
                </a:solidFill>
                <a:latin typeface="Times New Roman"/>
                <a:cs typeface="+mn-cs"/>
              </a:rPr>
              <a:t>Key benefits</a:t>
            </a:r>
          </a:p>
          <a:p>
            <a:pPr defTabSz="363636">
              <a:spcBef>
                <a:spcPts val="239"/>
              </a:spcBef>
              <a:spcAft>
                <a:spcPts val="80"/>
              </a:spcAft>
              <a:buClr>
                <a:prstClr val="white"/>
              </a:buClr>
              <a:buFontTx/>
              <a:buChar char="-"/>
            </a:pPr>
            <a:r>
              <a:rPr lang="en-US" dirty="0">
                <a:solidFill>
                  <a:prstClr val="white"/>
                </a:solidFill>
                <a:latin typeface="Times New Roman" panose="02020603050405020304" pitchFamily="18" charset="0"/>
                <a:cs typeface="Times New Roman" panose="02020603050405020304" pitchFamily="18" charset="0"/>
              </a:rPr>
              <a:t>Visa-free or visa-on-arrival access to over 140 destinations, including China, Hong Kong, Singapore, the UK, and Europe’s Schengen Area</a:t>
            </a:r>
          </a:p>
          <a:p>
            <a:pPr defTabSz="363636">
              <a:spcBef>
                <a:spcPts val="239"/>
              </a:spcBef>
              <a:spcAft>
                <a:spcPts val="80"/>
              </a:spcAft>
              <a:buClr>
                <a:prstClr val="white"/>
              </a:buClr>
              <a:buFontTx/>
              <a:buChar char="-"/>
            </a:pPr>
            <a:endParaRPr lang="en-US" dirty="0">
              <a:solidFill>
                <a:prstClr val="white"/>
              </a:solidFill>
              <a:latin typeface="Times New Roman" panose="02020603050405020304" pitchFamily="18" charset="0"/>
              <a:cs typeface="Times New Roman" panose="02020603050405020304" pitchFamily="18" charset="0"/>
            </a:endParaRPr>
          </a:p>
          <a:p>
            <a:pPr defTabSz="363636">
              <a:spcBef>
                <a:spcPts val="239"/>
              </a:spcBef>
              <a:spcAft>
                <a:spcPts val="80"/>
              </a:spcAft>
              <a:buClr>
                <a:prstClr val="white"/>
              </a:buClr>
              <a:buFontTx/>
              <a:buChar char="-"/>
            </a:pPr>
            <a:r>
              <a:rPr lang="en-US" dirty="0">
                <a:solidFill>
                  <a:prstClr val="white"/>
                </a:solidFill>
                <a:latin typeface="Times New Roman" panose="02020603050405020304" pitchFamily="18" charset="0"/>
                <a:cs typeface="Times New Roman" panose="02020603050405020304" pitchFamily="18" charset="0"/>
              </a:rPr>
              <a:t>The only Caribbean citizenship by investment program that holds an E-2 Investor Visa Treaty with the USA, allowing citizens to be eligible to apply for a non-immigrant visa after being domiciled in Grenada for a continuous period of three years</a:t>
            </a:r>
          </a:p>
          <a:p>
            <a:pPr defTabSz="363636">
              <a:spcBef>
                <a:spcPts val="239"/>
              </a:spcBef>
              <a:spcAft>
                <a:spcPts val="80"/>
              </a:spcAft>
              <a:buClr>
                <a:prstClr val="white"/>
              </a:buClr>
              <a:buFontTx/>
              <a:buChar char="-"/>
            </a:pPr>
            <a:r>
              <a:rPr lang="en-US" dirty="0">
                <a:solidFill>
                  <a:prstClr val="white"/>
                </a:solidFill>
                <a:latin typeface="Times New Roman" panose="02020603050405020304" pitchFamily="18" charset="0"/>
                <a:cs typeface="Times New Roman" panose="02020603050405020304" pitchFamily="18" charset="0"/>
              </a:rPr>
              <a:t>Citizenship transferable to new spouses and future generations</a:t>
            </a:r>
          </a:p>
          <a:p>
            <a:pPr defTabSz="363636">
              <a:spcBef>
                <a:spcPts val="239"/>
              </a:spcBef>
              <a:spcAft>
                <a:spcPts val="80"/>
              </a:spcAft>
              <a:buClr>
                <a:prstClr val="white"/>
              </a:buClr>
              <a:buFontTx/>
              <a:buChar char="-"/>
            </a:pPr>
            <a:endParaRPr lang="en-US" dirty="0">
              <a:solidFill>
                <a:prstClr val="white"/>
              </a:solidFill>
              <a:latin typeface="Times New Roman" panose="02020603050405020304" pitchFamily="18" charset="0"/>
              <a:cs typeface="Times New Roman" panose="02020603050405020304" pitchFamily="18" charset="0"/>
            </a:endParaRPr>
          </a:p>
          <a:p>
            <a:pPr defTabSz="363636">
              <a:spcBef>
                <a:spcPts val="239"/>
              </a:spcBef>
              <a:spcAft>
                <a:spcPts val="80"/>
              </a:spcAft>
              <a:buClr>
                <a:prstClr val="white"/>
              </a:buClr>
              <a:buFontTx/>
              <a:buChar char="-"/>
            </a:pPr>
            <a:r>
              <a:rPr lang="en-US" dirty="0">
                <a:solidFill>
                  <a:prstClr val="white"/>
                </a:solidFill>
                <a:latin typeface="Times New Roman" panose="02020603050405020304" pitchFamily="18" charset="0"/>
                <a:cs typeface="Times New Roman" panose="02020603050405020304" pitchFamily="18" charset="0"/>
              </a:rPr>
              <a:t>The ability to include a spouse, children under 30, unmarried siblings aged 18 and over, parents, and grandparents of the main applicant and spouse</a:t>
            </a:r>
          </a:p>
          <a:p>
            <a:pPr defTabSz="363636">
              <a:spcBef>
                <a:spcPts val="239"/>
              </a:spcBef>
              <a:spcAft>
                <a:spcPts val="80"/>
              </a:spcAft>
              <a:buClr>
                <a:prstClr val="white"/>
              </a:buClr>
              <a:buFontTx/>
              <a:buChar char="-"/>
            </a:pPr>
            <a:endParaRPr lang="en-US" dirty="0">
              <a:solidFill>
                <a:prstClr val="white"/>
              </a:solidFill>
              <a:latin typeface="Times New Roman" panose="02020603050405020304" pitchFamily="18" charset="0"/>
              <a:cs typeface="Times New Roman" panose="02020603050405020304" pitchFamily="18" charset="0"/>
            </a:endParaRPr>
          </a:p>
          <a:p>
            <a:pPr defTabSz="363636">
              <a:spcBef>
                <a:spcPts val="239"/>
              </a:spcBef>
              <a:spcAft>
                <a:spcPts val="80"/>
              </a:spcAft>
              <a:buClr>
                <a:prstClr val="white"/>
              </a:buClr>
              <a:buFontTx/>
              <a:buChar char="-"/>
            </a:pPr>
            <a:r>
              <a:rPr lang="en-US" dirty="0">
                <a:solidFill>
                  <a:prstClr val="white"/>
                </a:solidFill>
                <a:latin typeface="Times New Roman" panose="02020603050405020304" pitchFamily="18" charset="0"/>
                <a:cs typeface="Times New Roman" panose="02020603050405020304" pitchFamily="18" charset="0"/>
              </a:rPr>
              <a:t>No restrictions on dual citizenship in Grenada</a:t>
            </a:r>
          </a:p>
          <a:p>
            <a:pPr marL="0" indent="0" defTabSz="363636">
              <a:spcBef>
                <a:spcPts val="239"/>
              </a:spcBef>
              <a:spcAft>
                <a:spcPts val="80"/>
              </a:spcAft>
              <a:buClr>
                <a:prstClr val="white"/>
              </a:buClr>
              <a:buNone/>
            </a:pPr>
            <a:endParaRPr lang="en-US" dirty="0">
              <a:solidFill>
                <a:prstClr val="white"/>
              </a:solidFill>
              <a:latin typeface="Times New Roman" panose="02020603050405020304" pitchFamily="18" charset="0"/>
              <a:cs typeface="Times New Roman" panose="02020603050405020304" pitchFamily="18" charset="0"/>
            </a:endParaRPr>
          </a:p>
          <a:p>
            <a:pPr defTabSz="363636">
              <a:spcBef>
                <a:spcPts val="239"/>
              </a:spcBef>
              <a:spcAft>
                <a:spcPts val="80"/>
              </a:spcAft>
              <a:buClr>
                <a:prstClr val="white"/>
              </a:buClr>
              <a:buFontTx/>
              <a:buChar char="-"/>
            </a:pPr>
            <a:r>
              <a:rPr lang="en-US" dirty="0">
                <a:solidFill>
                  <a:prstClr val="white"/>
                </a:solidFill>
                <a:latin typeface="Times New Roman" panose="02020603050405020304" pitchFamily="18" charset="0"/>
                <a:cs typeface="Times New Roman" panose="02020603050405020304" pitchFamily="18" charset="0"/>
              </a:rPr>
              <a:t>No minimum stay required</a:t>
            </a:r>
          </a:p>
          <a:p>
            <a:pPr defTabSz="363636">
              <a:spcBef>
                <a:spcPts val="239"/>
              </a:spcBef>
              <a:spcAft>
                <a:spcPts val="80"/>
              </a:spcAft>
              <a:buClr>
                <a:prstClr val="white"/>
              </a:buClr>
              <a:buFontTx/>
              <a:buChar char="-"/>
            </a:pPr>
            <a:endParaRPr lang="en-ZA" dirty="0">
              <a:solidFill>
                <a:prstClr val="white"/>
              </a:solidFill>
              <a:latin typeface="Times New Roman" panose="02020603050405020304" pitchFamily="18" charset="0"/>
              <a:cs typeface="Times New Roman" panose="02020603050405020304" pitchFamily="18" charset="0"/>
            </a:endParaRPr>
          </a:p>
        </p:txBody>
      </p:sp>
      <p:pic>
        <p:nvPicPr>
          <p:cNvPr id="5" name="Graphic 4">
            <a:extLst>
              <a:ext uri="{FF2B5EF4-FFF2-40B4-BE49-F238E27FC236}">
                <a16:creationId xmlns:a16="http://schemas.microsoft.com/office/drawing/2014/main" id="{4A3D94D1-65A9-E5D3-2670-53C5977D53F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04508" y="2814210"/>
            <a:ext cx="533368" cy="533368"/>
          </a:xfrm>
          <a:prstGeom prst="rect">
            <a:avLst/>
          </a:prstGeom>
        </p:spPr>
      </p:pic>
      <p:pic>
        <p:nvPicPr>
          <p:cNvPr id="7" name="Graphic 6">
            <a:extLst>
              <a:ext uri="{FF2B5EF4-FFF2-40B4-BE49-F238E27FC236}">
                <a16:creationId xmlns:a16="http://schemas.microsoft.com/office/drawing/2014/main" id="{F446070A-305D-5E41-16E3-4AC1965F360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04508" y="5067789"/>
            <a:ext cx="533368" cy="533368"/>
          </a:xfrm>
          <a:prstGeom prst="rect">
            <a:avLst/>
          </a:prstGeom>
        </p:spPr>
      </p:pic>
      <p:sp>
        <p:nvSpPr>
          <p:cNvPr id="8" name="Content Placeholder 4">
            <a:extLst>
              <a:ext uri="{FF2B5EF4-FFF2-40B4-BE49-F238E27FC236}">
                <a16:creationId xmlns:a16="http://schemas.microsoft.com/office/drawing/2014/main" id="{6AB84F6B-3717-FC49-99E0-BD4FA73321FD}"/>
              </a:ext>
            </a:extLst>
          </p:cNvPr>
          <p:cNvSpPr txBox="1">
            <a:spLocks/>
          </p:cNvSpPr>
          <p:nvPr/>
        </p:nvSpPr>
        <p:spPr bwMode="auto">
          <a:xfrm>
            <a:off x="485775" y="1462088"/>
            <a:ext cx="4593001" cy="1195051"/>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eaLnBrk="0" hangingPunct="0">
              <a:spcBef>
                <a:spcPts val="300"/>
              </a:spcBef>
              <a:spcAft>
                <a:spcPts val="300"/>
              </a:spcAft>
              <a:buClr>
                <a:schemeClr val="accent1"/>
              </a:buClr>
              <a:buFont typeface="Arial" panose="020B0604020202020204" pitchFamily="34" charset="0"/>
              <a:buChar char="•"/>
              <a:defRPr lang="en-US"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indent="0">
              <a:buNone/>
            </a:pPr>
            <a:r>
              <a:rPr lang="en-US" sz="1800" dirty="0"/>
              <a:t>The Grenada Citizenship by Investment Program was launched in August 2013 when the Grenadian parliament passed the Citizenship by Investment Act, 2013. Henley &amp; Partners was formally mandated in 2016 by the Government of Grenada to revitalize, enhance, and relaunch the program globally.</a:t>
            </a:r>
          </a:p>
          <a:p>
            <a:pPr marL="0" indent="0">
              <a:buNone/>
            </a:pPr>
            <a:endParaRPr lang="en-US" sz="1800" dirty="0"/>
          </a:p>
          <a:p>
            <a:pPr marL="0" indent="0">
              <a:buNone/>
            </a:pPr>
            <a:endParaRPr lang="en-GB" dirty="0"/>
          </a:p>
        </p:txBody>
      </p:sp>
      <p:sp>
        <p:nvSpPr>
          <p:cNvPr id="9" name="Content Placeholder 4">
            <a:extLst>
              <a:ext uri="{FF2B5EF4-FFF2-40B4-BE49-F238E27FC236}">
                <a16:creationId xmlns:a16="http://schemas.microsoft.com/office/drawing/2014/main" id="{A1F76CBD-6B18-DB37-B4B6-70191BDB59FE}"/>
              </a:ext>
            </a:extLst>
          </p:cNvPr>
          <p:cNvSpPr txBox="1">
            <a:spLocks/>
          </p:cNvSpPr>
          <p:nvPr/>
        </p:nvSpPr>
        <p:spPr bwMode="auto">
          <a:xfrm>
            <a:off x="1630242" y="3781425"/>
            <a:ext cx="3448533" cy="1553048"/>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defPPr>
              <a:defRPr lang="en-US"/>
            </a:defPPr>
            <a:lvl1pPr marL="0" indent="0" eaLnBrk="0" hangingPunct="0">
              <a:spcBef>
                <a:spcPts val="300"/>
              </a:spcBef>
              <a:spcAft>
                <a:spcPts val="300"/>
              </a:spcAft>
              <a:buClr>
                <a:schemeClr val="accent1"/>
              </a:buClr>
              <a:buFont typeface="Arial" panose="020B0604020202020204" pitchFamily="34" charset="0"/>
              <a:buNone/>
              <a:defRPr sz="1600" b="0" i="0">
                <a:solidFill>
                  <a:schemeClr val="accent2"/>
                </a:solidFill>
                <a:latin typeface="+mn-lt"/>
              </a:defRPr>
            </a:lvl1pPr>
            <a:lvl2pPr eaLnBrk="0" hangingPunct="0">
              <a:spcBef>
                <a:spcPct val="20000"/>
              </a:spcBef>
              <a:defRPr>
                <a:latin typeface="+mn-lt"/>
                <a:cs typeface="+mn-cs"/>
              </a:defRPr>
            </a:lvl2pPr>
            <a:lvl3pPr eaLnBrk="0" hangingPunct="0">
              <a:spcBef>
                <a:spcPct val="20000"/>
              </a:spcBef>
              <a:defRPr>
                <a:latin typeface="+mn-lt"/>
                <a:cs typeface="+mn-cs"/>
              </a:defRPr>
            </a:lvl3pPr>
            <a:lvl4pPr eaLnBrk="0" hangingPunct="0">
              <a:spcBef>
                <a:spcPct val="20000"/>
              </a:spcBef>
              <a:defRPr>
                <a:latin typeface="+mn-lt"/>
                <a:cs typeface="+mn-cs"/>
              </a:defRPr>
            </a:lvl4pPr>
            <a:lvl5pPr eaLnBrk="0" hangingPunct="0">
              <a:spcBef>
                <a:spcPct val="20000"/>
              </a:spcBef>
              <a:defRPr>
                <a:latin typeface="+mn-lt"/>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defTabSz="727272">
              <a:lnSpc>
                <a:spcPct val="100000"/>
              </a:lnSpc>
              <a:spcBef>
                <a:spcPts val="239"/>
              </a:spcBef>
              <a:spcAft>
                <a:spcPts val="239"/>
              </a:spcAft>
            </a:pPr>
            <a:r>
              <a:rPr lang="en-ZA" sz="1800" kern="0" dirty="0">
                <a:solidFill>
                  <a:srgbClr val="4B4B4D"/>
                </a:solidFill>
              </a:rPr>
              <a:t>Minimum investment:</a:t>
            </a:r>
          </a:p>
          <a:p>
            <a:pPr defTabSz="727272">
              <a:lnSpc>
                <a:spcPct val="100000"/>
              </a:lnSpc>
              <a:spcBef>
                <a:spcPts val="239"/>
              </a:spcBef>
              <a:spcAft>
                <a:spcPts val="239"/>
              </a:spcAft>
            </a:pPr>
            <a:r>
              <a:rPr lang="en-ZA" sz="1800" kern="0" dirty="0">
                <a:solidFill>
                  <a:srgbClr val="4B4B4D"/>
                </a:solidFill>
              </a:rPr>
              <a:t>Real Estate: USD 270,000</a:t>
            </a:r>
          </a:p>
          <a:p>
            <a:endParaRPr lang="en-ZA" dirty="0"/>
          </a:p>
          <a:p>
            <a:endParaRPr lang="en-ZA" dirty="0"/>
          </a:p>
          <a:p>
            <a:pPr defTabSz="727272">
              <a:lnSpc>
                <a:spcPct val="100000"/>
              </a:lnSpc>
              <a:spcBef>
                <a:spcPts val="239"/>
              </a:spcBef>
              <a:spcAft>
                <a:spcPts val="239"/>
              </a:spcAft>
            </a:pPr>
            <a:r>
              <a:rPr lang="en-ZA" sz="1800" dirty="0">
                <a:solidFill>
                  <a:srgbClr val="4B4B4D"/>
                </a:solidFill>
              </a:rPr>
              <a:t>Henley Passport Index </a:t>
            </a:r>
          </a:p>
          <a:p>
            <a:pPr defTabSz="727272">
              <a:lnSpc>
                <a:spcPct val="100000"/>
              </a:lnSpc>
              <a:spcBef>
                <a:spcPts val="239"/>
              </a:spcBef>
              <a:spcAft>
                <a:spcPts val="239"/>
              </a:spcAft>
            </a:pPr>
            <a:r>
              <a:rPr lang="en-ZA" sz="1800" dirty="0">
                <a:solidFill>
                  <a:srgbClr val="4B4B4D"/>
                </a:solidFill>
              </a:rPr>
              <a:t>Rank: 25th</a:t>
            </a:r>
            <a:endParaRPr lang="en-ZA" sz="1800" baseline="30000" dirty="0">
              <a:solidFill>
                <a:srgbClr val="4B4B4D"/>
              </a:solidFill>
            </a:endParaRPr>
          </a:p>
          <a:p>
            <a:pPr defTabSz="727272">
              <a:lnSpc>
                <a:spcPct val="100000"/>
              </a:lnSpc>
              <a:spcBef>
                <a:spcPts val="239"/>
              </a:spcBef>
              <a:spcAft>
                <a:spcPts val="239"/>
              </a:spcAft>
            </a:pPr>
            <a:r>
              <a:rPr lang="en-ZA" sz="1800" dirty="0">
                <a:solidFill>
                  <a:srgbClr val="4B4B4D"/>
                </a:solidFill>
              </a:rPr>
              <a:t>Score: Over 147 destinations</a:t>
            </a:r>
            <a:endParaRPr lang="en-ZW" sz="1800" kern="0" dirty="0">
              <a:solidFill>
                <a:srgbClr val="4B4B4D"/>
              </a:solidFill>
            </a:endParaRPr>
          </a:p>
          <a:p>
            <a:endParaRPr lang="en-ZW" dirty="0"/>
          </a:p>
        </p:txBody>
      </p:sp>
      <p:pic>
        <p:nvPicPr>
          <p:cNvPr id="3" name="Picture 2">
            <a:extLst>
              <a:ext uri="{FF2B5EF4-FFF2-40B4-BE49-F238E27FC236}">
                <a16:creationId xmlns:a16="http://schemas.microsoft.com/office/drawing/2014/main" id="{BEF8C044-8A98-724D-0B82-6FD69F4E263E}"/>
              </a:ext>
            </a:extLst>
          </p:cNvPr>
          <p:cNvPicPr>
            <a:picLocks noChangeAspect="1"/>
          </p:cNvPicPr>
          <p:nvPr/>
        </p:nvPicPr>
        <p:blipFill>
          <a:blip r:embed="rId4"/>
          <a:stretch>
            <a:fillRect/>
          </a:stretch>
        </p:blipFill>
        <p:spPr>
          <a:xfrm>
            <a:off x="9124275" y="147978"/>
            <a:ext cx="1093510" cy="1027103"/>
          </a:xfrm>
          <a:prstGeom prst="rect">
            <a:avLst/>
          </a:prstGeom>
        </p:spPr>
      </p:pic>
    </p:spTree>
    <p:extLst>
      <p:ext uri="{BB962C8B-B14F-4D97-AF65-F5344CB8AC3E}">
        <p14:creationId xmlns:p14="http://schemas.microsoft.com/office/powerpoint/2010/main" val="1697051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2FD8B8-0098-FFD4-16B2-64C6FEEC8C27}"/>
              </a:ext>
            </a:extLst>
          </p:cNvPr>
          <p:cNvSpPr>
            <a:spLocks noGrp="1"/>
          </p:cNvSpPr>
          <p:nvPr>
            <p:ph type="subTitle" idx="4"/>
          </p:nvPr>
        </p:nvSpPr>
        <p:spPr/>
        <p:txBody>
          <a:bodyPr/>
          <a:lstStyle/>
          <a:p>
            <a:r>
              <a:rPr lang="en-ZW" dirty="0"/>
              <a:t>Leading Residence and Citizenship Programs</a:t>
            </a:r>
          </a:p>
        </p:txBody>
      </p:sp>
      <p:pic>
        <p:nvPicPr>
          <p:cNvPr id="4" name="Picture 3">
            <a:extLst>
              <a:ext uri="{FF2B5EF4-FFF2-40B4-BE49-F238E27FC236}">
                <a16:creationId xmlns:a16="http://schemas.microsoft.com/office/drawing/2014/main" id="{22E92D16-BA07-4C9B-4042-E03A2D7FA51F}"/>
              </a:ext>
            </a:extLst>
          </p:cNvPr>
          <p:cNvPicPr>
            <a:picLocks noChangeAspect="1"/>
          </p:cNvPicPr>
          <p:nvPr/>
        </p:nvPicPr>
        <p:blipFill>
          <a:blip r:embed="rId3"/>
          <a:srcRect/>
          <a:stretch/>
        </p:blipFill>
        <p:spPr>
          <a:xfrm>
            <a:off x="0" y="1187651"/>
            <a:ext cx="10680363" cy="6375198"/>
          </a:xfrm>
          <a:prstGeom prst="rect">
            <a:avLst/>
          </a:prstGeom>
        </p:spPr>
      </p:pic>
    </p:spTree>
    <p:extLst>
      <p:ext uri="{BB962C8B-B14F-4D97-AF65-F5344CB8AC3E}">
        <p14:creationId xmlns:p14="http://schemas.microsoft.com/office/powerpoint/2010/main" val="360210900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633564" y="508365"/>
            <a:ext cx="113892" cy="23470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9125891" y="525969"/>
            <a:ext cx="176025" cy="193634"/>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8621567" y="543572"/>
            <a:ext cx="207089" cy="164296"/>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10124497" y="514679"/>
            <a:ext cx="204408" cy="20026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217679" y="6658861"/>
            <a:ext cx="9145451" cy="689792"/>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8088614" y="6658861"/>
            <a:ext cx="2387614" cy="689792"/>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9035746" y="6710634"/>
            <a:ext cx="1076563" cy="615166"/>
          </a:xfrm>
          <a:prstGeom prst="rect">
            <a:avLst/>
          </a:prstGeom>
          <a:blipFill>
            <a:blip r:embed="rId8" cstate="print"/>
            <a:stretch>
              <a:fillRect/>
            </a:stretch>
          </a:blipFill>
        </p:spPr>
        <p:txBody>
          <a:bodyPr wrap="square" lIns="0" tIns="0" rIns="0" bIns="0" rtlCol="0"/>
          <a:lstStyle/>
          <a:p>
            <a:endParaRPr/>
          </a:p>
        </p:txBody>
      </p:sp>
      <p:sp>
        <p:nvSpPr>
          <p:cNvPr id="9" name="object 9"/>
          <p:cNvSpPr txBox="1"/>
          <p:nvPr/>
        </p:nvSpPr>
        <p:spPr>
          <a:xfrm>
            <a:off x="755359" y="3278572"/>
            <a:ext cx="3718916" cy="2766799"/>
          </a:xfrm>
          <a:prstGeom prst="rect">
            <a:avLst/>
          </a:prstGeom>
        </p:spPr>
        <p:txBody>
          <a:bodyPr vert="horz" wrap="square" lIns="0" tIns="57102" rIns="0" bIns="0" rtlCol="0">
            <a:spAutoFit/>
          </a:bodyPr>
          <a:lstStyle/>
          <a:p>
            <a:pPr marL="12690">
              <a:spcBef>
                <a:spcPts val="450"/>
              </a:spcBef>
            </a:pPr>
            <a:r>
              <a:rPr lang="en-US" spc="-5" dirty="0">
                <a:solidFill>
                  <a:srgbClr val="4A4A4D"/>
                </a:solidFill>
                <a:latin typeface="Times New Roman"/>
                <a:cs typeface="Times New Roman"/>
              </a:rPr>
              <a:t>Agatha Osinska</a:t>
            </a:r>
            <a:endParaRPr sz="1799" dirty="0">
              <a:latin typeface="Times New Roman"/>
              <a:cs typeface="Times New Roman"/>
            </a:endParaRPr>
          </a:p>
          <a:p>
            <a:pPr marL="12690">
              <a:spcBef>
                <a:spcPts val="309"/>
              </a:spcBef>
            </a:pPr>
            <a:r>
              <a:rPr lang="en-US" sz="1599" spc="-5" dirty="0">
                <a:solidFill>
                  <a:srgbClr val="4A4A4D"/>
                </a:solidFill>
                <a:latin typeface="Times New Roman"/>
                <a:cs typeface="Times New Roman"/>
              </a:rPr>
              <a:t>Associate Director Private Clients</a:t>
            </a:r>
            <a:endParaRPr sz="1599" dirty="0">
              <a:latin typeface="Times New Roman"/>
              <a:cs typeface="Times New Roman"/>
            </a:endParaRPr>
          </a:p>
          <a:p>
            <a:pPr>
              <a:spcBef>
                <a:spcPts val="20"/>
              </a:spcBef>
            </a:pPr>
            <a:endParaRPr sz="1649" dirty="0">
              <a:latin typeface="Times New Roman"/>
              <a:cs typeface="Times New Roman"/>
            </a:endParaRPr>
          </a:p>
          <a:p>
            <a:pPr marL="12690" marR="5076"/>
            <a:r>
              <a:rPr sz="1599" i="1" spc="-5" dirty="0">
                <a:solidFill>
                  <a:srgbClr val="4A4A4D"/>
                </a:solidFill>
                <a:latin typeface="Times New Roman"/>
                <a:cs typeface="Times New Roman"/>
              </a:rPr>
              <a:t>Henley &amp; Partners </a:t>
            </a:r>
            <a:r>
              <a:rPr lang="en-US" sz="1599" i="1" spc="-5" dirty="0">
                <a:solidFill>
                  <a:srgbClr val="4A4A4D"/>
                </a:solidFill>
                <a:latin typeface="Times New Roman"/>
                <a:cs typeface="Times New Roman"/>
              </a:rPr>
              <a:t>USA Inc.</a:t>
            </a:r>
          </a:p>
          <a:p>
            <a:pPr marL="12690" marR="5076"/>
            <a:r>
              <a:rPr lang="en-US" sz="1599" spc="-5" dirty="0">
                <a:solidFill>
                  <a:srgbClr val="4A4A4D"/>
                </a:solidFill>
                <a:latin typeface="Times New Roman"/>
                <a:cs typeface="Times New Roman"/>
              </a:rPr>
              <a:t>355 Alhambra Circle</a:t>
            </a:r>
          </a:p>
          <a:p>
            <a:pPr marL="12690" marR="5076"/>
            <a:r>
              <a:rPr lang="en-US" sz="1599" spc="-5" dirty="0">
                <a:solidFill>
                  <a:srgbClr val="4A4A4D"/>
                </a:solidFill>
                <a:latin typeface="Times New Roman"/>
                <a:cs typeface="Times New Roman"/>
              </a:rPr>
              <a:t>Coral Gables, FL 33134,</a:t>
            </a:r>
          </a:p>
          <a:p>
            <a:pPr marL="12690" marR="5076"/>
            <a:r>
              <a:rPr lang="en-US" sz="1599" spc="-5" dirty="0">
                <a:solidFill>
                  <a:srgbClr val="4A4A4D"/>
                </a:solidFill>
                <a:latin typeface="Times New Roman"/>
                <a:cs typeface="Times New Roman"/>
              </a:rPr>
              <a:t>USA</a:t>
            </a:r>
          </a:p>
          <a:p>
            <a:pPr marL="12690" marR="550739">
              <a:lnSpc>
                <a:spcPct val="200000"/>
              </a:lnSpc>
            </a:pPr>
            <a:r>
              <a:rPr lang="en-US" sz="1599" spc="-5" dirty="0">
                <a:solidFill>
                  <a:srgbClr val="4A4A4D"/>
                </a:solidFill>
                <a:latin typeface="Times New Roman"/>
                <a:cs typeface="Times New Roman"/>
              </a:rPr>
              <a:t>Mobil</a:t>
            </a:r>
            <a:r>
              <a:rPr sz="1599" spc="-5" dirty="0">
                <a:solidFill>
                  <a:srgbClr val="4A4A4D"/>
                </a:solidFill>
                <a:latin typeface="Times New Roman"/>
                <a:cs typeface="Times New Roman"/>
              </a:rPr>
              <a:t>e +</a:t>
            </a:r>
            <a:r>
              <a:rPr lang="en-US" sz="1599" spc="-5" dirty="0">
                <a:solidFill>
                  <a:srgbClr val="4A4A4D"/>
                </a:solidFill>
                <a:latin typeface="Times New Roman"/>
                <a:cs typeface="Times New Roman"/>
              </a:rPr>
              <a:t>1(561)3995607</a:t>
            </a:r>
          </a:p>
          <a:p>
            <a:pPr marL="12690" marR="550739">
              <a:lnSpc>
                <a:spcPct val="200000"/>
              </a:lnSpc>
            </a:pPr>
            <a:r>
              <a:rPr lang="en-US" sz="1599" spc="-5" dirty="0">
                <a:solidFill>
                  <a:srgbClr val="4A4A4D"/>
                </a:solidFill>
                <a:latin typeface="Times New Roman"/>
                <a:cs typeface="Times New Roman"/>
              </a:rPr>
              <a:t>agata.osinska</a:t>
            </a:r>
            <a:r>
              <a:rPr sz="1599" spc="-5" dirty="0">
                <a:solidFill>
                  <a:srgbClr val="4A4A4D"/>
                </a:solidFill>
                <a:latin typeface="Times New Roman"/>
                <a:cs typeface="Times New Roman"/>
              </a:rPr>
              <a:t>@henleyglobal.c</a:t>
            </a:r>
            <a:r>
              <a:rPr lang="en-US" sz="1599" spc="-5" dirty="0">
                <a:solidFill>
                  <a:srgbClr val="4A4A4D"/>
                </a:solidFill>
                <a:latin typeface="Times New Roman"/>
                <a:cs typeface="Times New Roman"/>
              </a:rPr>
              <a:t>o</a:t>
            </a:r>
            <a:r>
              <a:rPr sz="1599" spc="-5" dirty="0">
                <a:solidFill>
                  <a:srgbClr val="4A4A4D"/>
                </a:solidFill>
                <a:latin typeface="Times New Roman"/>
                <a:cs typeface="Times New Roman"/>
              </a:rPr>
              <a:t>m</a:t>
            </a:r>
            <a:endParaRPr sz="1599" dirty="0">
              <a:latin typeface="Times New Roman"/>
              <a:cs typeface="Times New Roman"/>
            </a:endParaRPr>
          </a:p>
        </p:txBody>
      </p:sp>
      <p:sp>
        <p:nvSpPr>
          <p:cNvPr id="10" name="object 10"/>
          <p:cNvSpPr txBox="1">
            <a:spLocks noGrp="1"/>
          </p:cNvSpPr>
          <p:nvPr>
            <p:ph type="title"/>
          </p:nvPr>
        </p:nvSpPr>
        <p:spPr>
          <a:xfrm>
            <a:off x="477164" y="315692"/>
            <a:ext cx="2075977" cy="558966"/>
          </a:xfrm>
          <a:prstGeom prst="rect">
            <a:avLst/>
          </a:prstGeom>
        </p:spPr>
        <p:txBody>
          <a:bodyPr vert="horz" wrap="square" lIns="0" tIns="12689" rIns="0" bIns="0" rtlCol="0" anchor="ctr">
            <a:spAutoFit/>
          </a:bodyPr>
          <a:lstStyle/>
          <a:p>
            <a:pPr marL="12690">
              <a:lnSpc>
                <a:spcPct val="100000"/>
              </a:lnSpc>
              <a:spcBef>
                <a:spcPts val="100"/>
              </a:spcBef>
            </a:pPr>
            <a:r>
              <a:rPr spc="40" dirty="0"/>
              <a:t>Contact</a:t>
            </a:r>
            <a:r>
              <a:rPr spc="20" dirty="0"/>
              <a:t> </a:t>
            </a:r>
            <a:r>
              <a:rPr spc="45" dirty="0"/>
              <a:t>Us</a:t>
            </a:r>
          </a:p>
        </p:txBody>
      </p:sp>
      <p:pic>
        <p:nvPicPr>
          <p:cNvPr id="12" name="Picture 11"/>
          <p:cNvPicPr>
            <a:picLocks noChangeAspect="1"/>
          </p:cNvPicPr>
          <p:nvPr/>
        </p:nvPicPr>
        <p:blipFill>
          <a:blip r:embed="rId9"/>
          <a:srcRect l="11334" r="11334"/>
          <a:stretch/>
        </p:blipFill>
        <p:spPr>
          <a:xfrm>
            <a:off x="643777" y="968815"/>
            <a:ext cx="1581263" cy="1932064"/>
          </a:xfrm>
          <a:prstGeom prst="rect">
            <a:avLst/>
          </a:prstGeom>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F000CFB4-6CC2-4B84-ADD6-E9AC0C3210A4}"/>
              </a:ext>
            </a:extLst>
          </p:cNvPr>
          <p:cNvSpPr>
            <a:spLocks noGrp="1"/>
          </p:cNvSpPr>
          <p:nvPr>
            <p:ph type="subTitle" idx="4"/>
          </p:nvPr>
        </p:nvSpPr>
        <p:spPr/>
        <p:txBody>
          <a:bodyPr/>
          <a:lstStyle/>
          <a:p>
            <a:r>
              <a:rPr lang="en-ZW" dirty="0"/>
              <a:t>About the Firm</a:t>
            </a:r>
          </a:p>
        </p:txBody>
      </p:sp>
      <p:pic>
        <p:nvPicPr>
          <p:cNvPr id="15" name="Picture Placeholder 14">
            <a:extLst>
              <a:ext uri="{FF2B5EF4-FFF2-40B4-BE49-F238E27FC236}">
                <a16:creationId xmlns:a16="http://schemas.microsoft.com/office/drawing/2014/main" id="{0F291E0F-4E61-C085-276C-FAE1B0C6E07D}"/>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l="30" r="30"/>
          <a:stretch/>
        </p:blipFill>
        <p:spPr/>
      </p:pic>
      <p:sp>
        <p:nvSpPr>
          <p:cNvPr id="7" name="TextBox 6">
            <a:extLst>
              <a:ext uri="{FF2B5EF4-FFF2-40B4-BE49-F238E27FC236}">
                <a16:creationId xmlns:a16="http://schemas.microsoft.com/office/drawing/2014/main" id="{F885DE1D-DE58-4B08-8A33-C063B39AC9E8}"/>
              </a:ext>
            </a:extLst>
          </p:cNvPr>
          <p:cNvSpPr txBox="1"/>
          <p:nvPr/>
        </p:nvSpPr>
        <p:spPr>
          <a:xfrm>
            <a:off x="4754624" y="2289307"/>
            <a:ext cx="1716624" cy="64633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ZA" sz="2000" dirty="0">
                <a:solidFill>
                  <a:srgbClr val="415364"/>
                </a:solidFill>
                <a:latin typeface="Times New Roman"/>
              </a:rPr>
              <a:t>7</a:t>
            </a:r>
            <a:r>
              <a:rPr kumimoji="0" lang="en-ZA" sz="2000" b="0" i="0" u="none" strike="noStrike" kern="1200" cap="none" spc="0" normalizeH="0" baseline="0" noProof="0" dirty="0">
                <a:ln>
                  <a:noFill/>
                </a:ln>
                <a:solidFill>
                  <a:srgbClr val="415364"/>
                </a:solidFill>
                <a:effectLst/>
                <a:uLnTx/>
                <a:uFillTx/>
                <a:latin typeface="Times New Roman"/>
                <a:ea typeface="ＭＳ Ｐゴシック" charset="0"/>
              </a:rPr>
              <a:t>0+</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ZA" sz="1600" b="0" i="0" u="none" strike="noStrike" kern="1200" cap="none" spc="0" normalizeH="0" baseline="0" noProof="0" dirty="0">
                <a:ln>
                  <a:noFill/>
                </a:ln>
                <a:solidFill>
                  <a:srgbClr val="4B4B4D"/>
                </a:solidFill>
                <a:effectLst/>
                <a:uLnTx/>
                <a:uFillTx/>
                <a:latin typeface="Times New Roman"/>
                <a:ea typeface="ＭＳ Ｐゴシック" charset="0"/>
              </a:rPr>
              <a:t>Offices worldwide</a:t>
            </a:r>
          </a:p>
        </p:txBody>
      </p:sp>
      <p:sp>
        <p:nvSpPr>
          <p:cNvPr id="9" name="TextBox 8">
            <a:extLst>
              <a:ext uri="{FF2B5EF4-FFF2-40B4-BE49-F238E27FC236}">
                <a16:creationId xmlns:a16="http://schemas.microsoft.com/office/drawing/2014/main" id="{09B48607-CFE3-4264-8068-B4B7C723854E}"/>
              </a:ext>
            </a:extLst>
          </p:cNvPr>
          <p:cNvSpPr txBox="1"/>
          <p:nvPr/>
        </p:nvSpPr>
        <p:spPr>
          <a:xfrm>
            <a:off x="7302123" y="2289307"/>
            <a:ext cx="2147063" cy="64633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ZA" sz="2000" b="0" i="0" u="none" strike="noStrike" kern="1200" cap="none" spc="0" normalizeH="0" baseline="0" noProof="0" dirty="0">
                <a:ln>
                  <a:noFill/>
                </a:ln>
                <a:solidFill>
                  <a:srgbClr val="415364"/>
                </a:solidFill>
                <a:effectLst/>
                <a:uLnTx/>
                <a:uFillTx/>
                <a:latin typeface="Times New Roman"/>
                <a:ea typeface="ＭＳ Ｐゴシック" charset="0"/>
              </a:rPr>
              <a:t>25+</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ZA" sz="1600" b="0" i="0" u="none" strike="noStrike" kern="1200" cap="none" spc="0" normalizeH="0" baseline="0" noProof="0" dirty="0">
                <a:ln>
                  <a:noFill/>
                </a:ln>
                <a:solidFill>
                  <a:srgbClr val="4B4B4D"/>
                </a:solidFill>
                <a:effectLst/>
                <a:uLnTx/>
                <a:uFillTx/>
                <a:latin typeface="Times New Roman"/>
                <a:ea typeface="ＭＳ Ｐゴシック" charset="0"/>
              </a:rPr>
              <a:t>Years leading the </a:t>
            </a:r>
            <a:r>
              <a:rPr kumimoji="0" lang="en-GB" sz="1600" b="0" i="0" u="none" strike="noStrike" kern="1200" cap="none" spc="0" normalizeH="0" baseline="0" noProof="0" dirty="0">
                <a:ln>
                  <a:noFill/>
                </a:ln>
                <a:solidFill>
                  <a:srgbClr val="4B4B4D"/>
                </a:solidFill>
                <a:effectLst/>
                <a:uLnTx/>
                <a:uFillTx/>
                <a:latin typeface="Times New Roman" panose="02020603050405020304" pitchFamily="18" charset="0"/>
                <a:ea typeface="ＭＳ Ｐゴシック" charset="0"/>
                <a:cs typeface="Times New Roman" panose="02020603050405020304" pitchFamily="18" charset="0"/>
              </a:rPr>
              <a:t>sector</a:t>
            </a:r>
            <a:endParaRPr kumimoji="0" lang="en-ZA" sz="1600" b="0" i="0" u="none" strike="noStrike" kern="1200" cap="none" spc="0" normalizeH="0" baseline="0" noProof="0" dirty="0">
              <a:ln>
                <a:noFill/>
              </a:ln>
              <a:solidFill>
                <a:srgbClr val="4B4B4D"/>
              </a:solidFill>
              <a:effectLst/>
              <a:uLnTx/>
              <a:uFillTx/>
              <a:latin typeface="Times New Roman"/>
              <a:ea typeface="ＭＳ Ｐゴシック" charset="0"/>
            </a:endParaRPr>
          </a:p>
        </p:txBody>
      </p:sp>
      <p:sp>
        <p:nvSpPr>
          <p:cNvPr id="10" name="TextBox 9">
            <a:extLst>
              <a:ext uri="{FF2B5EF4-FFF2-40B4-BE49-F238E27FC236}">
                <a16:creationId xmlns:a16="http://schemas.microsoft.com/office/drawing/2014/main" id="{5EF1D750-53CF-450F-8E1B-A474BBED4694}"/>
              </a:ext>
            </a:extLst>
          </p:cNvPr>
          <p:cNvSpPr txBox="1"/>
          <p:nvPr/>
        </p:nvSpPr>
        <p:spPr>
          <a:xfrm>
            <a:off x="7302124" y="5295952"/>
            <a:ext cx="2746228" cy="89255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ZA" sz="2000" b="0" i="0" u="none" strike="noStrike" kern="1200" cap="none" spc="0" normalizeH="0" baseline="0" noProof="0" dirty="0">
                <a:ln>
                  <a:noFill/>
                </a:ln>
                <a:solidFill>
                  <a:srgbClr val="415364"/>
                </a:solidFill>
                <a:effectLst/>
                <a:uLnTx/>
                <a:uFillTx/>
                <a:latin typeface="Times New Roman"/>
                <a:ea typeface="ＭＳ Ｐゴシック" charset="0"/>
              </a:rPr>
              <a:t>USD 15 billion+</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4B4B4D"/>
                </a:solidFill>
                <a:effectLst/>
                <a:uLnTx/>
                <a:uFillTx/>
                <a:latin typeface="Times New Roman"/>
                <a:ea typeface="ＭＳ Ｐゴシック" charset="0"/>
              </a:rPr>
              <a:t>Foreign direct investment raised</a:t>
            </a:r>
          </a:p>
        </p:txBody>
      </p:sp>
      <p:sp>
        <p:nvSpPr>
          <p:cNvPr id="11" name="TextBox 10">
            <a:extLst>
              <a:ext uri="{FF2B5EF4-FFF2-40B4-BE49-F238E27FC236}">
                <a16:creationId xmlns:a16="http://schemas.microsoft.com/office/drawing/2014/main" id="{3640168F-335D-4D2D-8BF6-0884F144728B}"/>
              </a:ext>
            </a:extLst>
          </p:cNvPr>
          <p:cNvSpPr txBox="1"/>
          <p:nvPr/>
        </p:nvSpPr>
        <p:spPr>
          <a:xfrm>
            <a:off x="4754623" y="5295952"/>
            <a:ext cx="2204323" cy="89255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ZA" sz="2000" b="0" i="0" u="none" strike="noStrike" kern="1200" cap="none" spc="0" normalizeH="0" baseline="0" noProof="0" dirty="0">
                <a:ln>
                  <a:noFill/>
                </a:ln>
                <a:solidFill>
                  <a:srgbClr val="415364"/>
                </a:solidFill>
                <a:effectLst/>
                <a:uLnTx/>
                <a:uFillTx/>
                <a:latin typeface="Times New Roman"/>
                <a:ea typeface="ＭＳ Ｐゴシック" charset="0"/>
              </a:rPr>
              <a:t>15+</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ZA" sz="1600" b="0" i="0" u="none" strike="noStrike" kern="1200" cap="none" spc="0" normalizeH="0" baseline="0" noProof="0" dirty="0">
                <a:ln>
                  <a:noFill/>
                </a:ln>
                <a:solidFill>
                  <a:srgbClr val="4B4B4D"/>
                </a:solidFill>
                <a:effectLst/>
                <a:uLnTx/>
                <a:uFillTx/>
                <a:latin typeface="Times New Roman"/>
                <a:ea typeface="ＭＳ Ｐゴシック" charset="0"/>
              </a:rPr>
              <a:t>Government advisory mandates</a:t>
            </a:r>
          </a:p>
        </p:txBody>
      </p:sp>
      <p:sp>
        <p:nvSpPr>
          <p:cNvPr id="12" name="TextBox 11">
            <a:extLst>
              <a:ext uri="{FF2B5EF4-FFF2-40B4-BE49-F238E27FC236}">
                <a16:creationId xmlns:a16="http://schemas.microsoft.com/office/drawing/2014/main" id="{B0FA0BF6-5353-4CA7-9C28-D562A0CA90FD}"/>
              </a:ext>
            </a:extLst>
          </p:cNvPr>
          <p:cNvSpPr txBox="1"/>
          <p:nvPr/>
        </p:nvSpPr>
        <p:spPr>
          <a:xfrm>
            <a:off x="4754624" y="3656312"/>
            <a:ext cx="2068130" cy="89255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ZA" sz="2000" dirty="0">
                <a:solidFill>
                  <a:srgbClr val="415364"/>
                </a:solidFill>
                <a:latin typeface="Times New Roman"/>
              </a:rPr>
              <a:t>50</a:t>
            </a:r>
            <a:r>
              <a:rPr kumimoji="0" lang="en-ZA" sz="2000" b="0" i="0" u="none" strike="noStrike" kern="1200" cap="none" spc="0" normalizeH="0" baseline="0" noProof="0" dirty="0">
                <a:ln>
                  <a:noFill/>
                </a:ln>
                <a:solidFill>
                  <a:srgbClr val="415364"/>
                </a:solidFill>
                <a:effectLst/>
                <a:uLnTx/>
                <a:uFillTx/>
                <a:latin typeface="Times New Roman"/>
                <a:ea typeface="ＭＳ Ｐゴシック" charset="0"/>
              </a:rPr>
              <a:t>+</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ZA" sz="1600" b="0" i="0" u="none" strike="noStrike" kern="1200" cap="none" spc="0" normalizeH="0" baseline="0" noProof="0" dirty="0">
                <a:ln>
                  <a:noFill/>
                </a:ln>
                <a:solidFill>
                  <a:srgbClr val="4B4B4D"/>
                </a:solidFill>
                <a:effectLst/>
                <a:uLnTx/>
                <a:uFillTx/>
                <a:latin typeface="Times New Roman"/>
                <a:ea typeface="ＭＳ Ｐゴシック" charset="0"/>
              </a:rPr>
              <a:t>Investment migration options</a:t>
            </a:r>
          </a:p>
        </p:txBody>
      </p:sp>
      <p:sp>
        <p:nvSpPr>
          <p:cNvPr id="13" name="TextBox 12">
            <a:extLst>
              <a:ext uri="{FF2B5EF4-FFF2-40B4-BE49-F238E27FC236}">
                <a16:creationId xmlns:a16="http://schemas.microsoft.com/office/drawing/2014/main" id="{D1491622-5112-492B-93C2-7B0BA9FCC1FB}"/>
              </a:ext>
            </a:extLst>
          </p:cNvPr>
          <p:cNvSpPr txBox="1"/>
          <p:nvPr/>
        </p:nvSpPr>
        <p:spPr>
          <a:xfrm>
            <a:off x="7302123" y="3656312"/>
            <a:ext cx="1447832" cy="64633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ZA" sz="2000" b="0" i="0" u="none" strike="noStrike" kern="1200" cap="none" spc="0" normalizeH="0" baseline="0" noProof="0" dirty="0">
                <a:ln>
                  <a:noFill/>
                </a:ln>
                <a:solidFill>
                  <a:srgbClr val="415364"/>
                </a:solidFill>
                <a:effectLst/>
                <a:uLnTx/>
                <a:uFillTx/>
                <a:latin typeface="Times New Roman"/>
                <a:ea typeface="ＭＳ Ｐゴシック" charset="0"/>
              </a:rPr>
              <a:t>25,000+</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ZA" sz="1600" b="0" i="0" u="none" strike="noStrike" kern="1200" cap="none" spc="0" normalizeH="0" baseline="0" noProof="0" dirty="0">
                <a:ln>
                  <a:noFill/>
                </a:ln>
                <a:solidFill>
                  <a:srgbClr val="4B4B4D"/>
                </a:solidFill>
                <a:effectLst/>
                <a:uLnTx/>
                <a:uFillTx/>
                <a:latin typeface="Times New Roman"/>
                <a:ea typeface="ＭＳ Ｐゴシック" charset="0"/>
              </a:rPr>
              <a:t>Clients advised</a:t>
            </a:r>
          </a:p>
        </p:txBody>
      </p:sp>
    </p:spTree>
    <p:extLst>
      <p:ext uri="{BB962C8B-B14F-4D97-AF65-F5344CB8AC3E}">
        <p14:creationId xmlns:p14="http://schemas.microsoft.com/office/powerpoint/2010/main" val="125716221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2FD8B8-0098-FFD4-16B2-64C6FEEC8C27}"/>
              </a:ext>
            </a:extLst>
          </p:cNvPr>
          <p:cNvSpPr>
            <a:spLocks noGrp="1"/>
          </p:cNvSpPr>
          <p:nvPr>
            <p:ph type="subTitle" idx="4"/>
          </p:nvPr>
        </p:nvSpPr>
        <p:spPr/>
        <p:txBody>
          <a:bodyPr/>
          <a:lstStyle/>
          <a:p>
            <a:r>
              <a:rPr lang="en-ZW" dirty="0"/>
              <a:t>Global Presence — Over 70 Offices Worldwide</a:t>
            </a:r>
          </a:p>
        </p:txBody>
      </p:sp>
      <p:pic>
        <p:nvPicPr>
          <p:cNvPr id="5" name="Picture 4">
            <a:extLst>
              <a:ext uri="{FF2B5EF4-FFF2-40B4-BE49-F238E27FC236}">
                <a16:creationId xmlns:a16="http://schemas.microsoft.com/office/drawing/2014/main" id="{5BC1FE81-DDB2-9367-C9F3-6AD89F0AC0B1}"/>
              </a:ext>
            </a:extLst>
          </p:cNvPr>
          <p:cNvPicPr>
            <a:picLocks noChangeAspect="1"/>
          </p:cNvPicPr>
          <p:nvPr/>
        </p:nvPicPr>
        <p:blipFill>
          <a:blip r:embed="rId3"/>
          <a:srcRect/>
          <a:stretch/>
        </p:blipFill>
        <p:spPr>
          <a:xfrm>
            <a:off x="-40655" y="1192835"/>
            <a:ext cx="11023598" cy="6160603"/>
          </a:xfrm>
          <a:prstGeom prst="rect">
            <a:avLst/>
          </a:prstGeom>
        </p:spPr>
      </p:pic>
    </p:spTree>
    <p:extLst>
      <p:ext uri="{BB962C8B-B14F-4D97-AF65-F5344CB8AC3E}">
        <p14:creationId xmlns:p14="http://schemas.microsoft.com/office/powerpoint/2010/main" val="185102157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AA8D671F-A41C-4BB3-E962-65FA574547EB}"/>
              </a:ext>
            </a:extLst>
          </p:cNvPr>
          <p:cNvSpPr>
            <a:spLocks noGrp="1"/>
          </p:cNvSpPr>
          <p:nvPr>
            <p:ph type="subTitle" idx="4"/>
          </p:nvPr>
        </p:nvSpPr>
        <p:spPr/>
        <p:txBody>
          <a:bodyPr/>
          <a:lstStyle/>
          <a:p>
            <a:pPr>
              <a:lnSpc>
                <a:spcPct val="115000"/>
              </a:lnSpc>
              <a:spcAft>
                <a:spcPts val="800"/>
              </a:spcAft>
            </a:pPr>
            <a:r>
              <a:rPr lang="en-US" kern="100" dirty="0">
                <a:effectLst/>
                <a:latin typeface="+mj-lt"/>
                <a:ea typeface="Aptos" panose="020B0004020202020204" pitchFamily="34" charset="0"/>
                <a:cs typeface="Times New Roman" panose="02020603050405020304" pitchFamily="18" charset="0"/>
              </a:rPr>
              <a:t>We Advise Private Clients and Governments</a:t>
            </a:r>
            <a:endParaRPr lang="en-GB" kern="100" dirty="0">
              <a:effectLst/>
              <a:latin typeface="+mj-lt"/>
              <a:ea typeface="Aptos" panose="020B0004020202020204" pitchFamily="34" charset="0"/>
              <a:cs typeface="Times New Roman" panose="02020603050405020304" pitchFamily="18" charset="0"/>
            </a:endParaRPr>
          </a:p>
        </p:txBody>
      </p:sp>
      <p:sp>
        <p:nvSpPr>
          <p:cNvPr id="11" name="Content Placeholder 10">
            <a:extLst>
              <a:ext uri="{FF2B5EF4-FFF2-40B4-BE49-F238E27FC236}">
                <a16:creationId xmlns:a16="http://schemas.microsoft.com/office/drawing/2014/main" id="{6FA564A1-36A8-D441-E37C-F84C150D527F}"/>
              </a:ext>
            </a:extLst>
          </p:cNvPr>
          <p:cNvSpPr>
            <a:spLocks noGrp="1"/>
          </p:cNvSpPr>
          <p:nvPr>
            <p:ph sz="half" idx="2"/>
          </p:nvPr>
        </p:nvSpPr>
        <p:spPr>
          <a:xfrm>
            <a:off x="1060765" y="1535131"/>
            <a:ext cx="3606927" cy="487354"/>
          </a:xfrm>
        </p:spPr>
        <p:txBody>
          <a:bodyPr/>
          <a:lstStyle/>
          <a:p>
            <a:pPr marL="0" indent="0">
              <a:buNone/>
            </a:pPr>
            <a:r>
              <a:rPr lang="en-US" sz="2000" dirty="0">
                <a:solidFill>
                  <a:schemeClr val="accent1"/>
                </a:solidFill>
              </a:rPr>
              <a:t>Private Client Services</a:t>
            </a:r>
            <a:br>
              <a:rPr lang="en-US" sz="2000" dirty="0">
                <a:solidFill>
                  <a:schemeClr val="accent1"/>
                </a:solidFill>
              </a:rPr>
            </a:br>
            <a:endParaRPr lang="en-US" sz="2000" dirty="0">
              <a:solidFill>
                <a:schemeClr val="accent1"/>
              </a:solidFill>
            </a:endParaRPr>
          </a:p>
          <a:p>
            <a:pPr marL="0" indent="0">
              <a:buNone/>
            </a:pPr>
            <a:endParaRPr lang="en-US" sz="1800" kern="100" dirty="0">
              <a:solidFill>
                <a:schemeClr val="accent2"/>
              </a:solidFill>
              <a:cs typeface="Times New Roman" panose="02020603050405020304" pitchFamily="18" charset="0"/>
            </a:endParaRPr>
          </a:p>
          <a:p>
            <a:pPr marL="0" indent="0">
              <a:buNone/>
            </a:pPr>
            <a:endParaRPr lang="en-US" sz="1800" kern="100" dirty="0">
              <a:solidFill>
                <a:schemeClr val="accent2"/>
              </a:solidFill>
              <a:cs typeface="Times New Roman" panose="02020603050405020304" pitchFamily="18" charset="0"/>
            </a:endParaRPr>
          </a:p>
          <a:p>
            <a:pPr marL="0" indent="0">
              <a:buNone/>
            </a:pPr>
            <a:endParaRPr lang="en-US" sz="1800" kern="100" dirty="0">
              <a:cs typeface="Times New Roman" panose="02020603050405020304" pitchFamily="18" charset="0"/>
            </a:endParaRPr>
          </a:p>
          <a:p>
            <a:pPr marL="0" indent="0">
              <a:buNone/>
            </a:pPr>
            <a:endParaRPr lang="en-US" sz="1800" kern="100" dirty="0">
              <a:solidFill>
                <a:schemeClr val="accent2"/>
              </a:solidFill>
              <a:cs typeface="Times New Roman" panose="02020603050405020304" pitchFamily="18" charset="0"/>
            </a:endParaRPr>
          </a:p>
          <a:p>
            <a:pPr marL="0" indent="0">
              <a:buNone/>
            </a:pPr>
            <a:endParaRPr lang="en-US" sz="1800" kern="100" dirty="0">
              <a:solidFill>
                <a:schemeClr val="accent2"/>
              </a:solidFill>
              <a:cs typeface="Times New Roman" panose="02020603050405020304" pitchFamily="18" charset="0"/>
            </a:endParaRPr>
          </a:p>
          <a:p>
            <a:pPr marL="0" indent="0">
              <a:buNone/>
            </a:pPr>
            <a:endParaRPr lang="en-US" sz="1800" kern="100" dirty="0">
              <a:solidFill>
                <a:schemeClr val="accent2"/>
              </a:solidFill>
              <a:cs typeface="Times New Roman" panose="02020603050405020304" pitchFamily="18" charset="0"/>
            </a:endParaRPr>
          </a:p>
          <a:p>
            <a:pPr marL="0" indent="0">
              <a:buNone/>
            </a:pPr>
            <a:endParaRPr lang="en-US" sz="1800" kern="100" dirty="0">
              <a:solidFill>
                <a:schemeClr val="accent2"/>
              </a:solidFill>
              <a:cs typeface="Times New Roman" panose="02020603050405020304" pitchFamily="18" charset="0"/>
            </a:endParaRPr>
          </a:p>
          <a:p>
            <a:pPr marL="0" indent="0">
              <a:buNone/>
            </a:pPr>
            <a:br>
              <a:rPr lang="en-GB" sz="1600" kern="100" dirty="0">
                <a:effectLst/>
                <a:latin typeface="+mn-lt"/>
                <a:ea typeface="Aptos" panose="020B0004020202020204" pitchFamily="34" charset="0"/>
                <a:cs typeface="Times New Roman" panose="02020603050405020304" pitchFamily="18" charset="0"/>
              </a:rPr>
            </a:br>
            <a:endParaRPr lang="en-GB" sz="1600" kern="100" dirty="0">
              <a:effectLst/>
              <a:latin typeface="+mn-lt"/>
              <a:ea typeface="Aptos" panose="020B0004020202020204" pitchFamily="34" charset="0"/>
              <a:cs typeface="Times New Roman" panose="02020603050405020304" pitchFamily="18" charset="0"/>
            </a:endParaRPr>
          </a:p>
          <a:p>
            <a:pPr marL="0" marR="0" lvl="0" indent="0" algn="l" defTabSz="457200" rtl="0" eaLnBrk="1" fontAlgn="base" latinLnBrk="0" hangingPunct="1">
              <a:lnSpc>
                <a:spcPct val="100000"/>
              </a:lnSpc>
              <a:spcBef>
                <a:spcPts val="600"/>
              </a:spcBef>
              <a:spcAft>
                <a:spcPct val="0"/>
              </a:spcAft>
              <a:buClrTx/>
              <a:buSzTx/>
              <a:buNone/>
              <a:tabLst>
                <a:tab pos="193040" algn="l"/>
              </a:tabLst>
              <a:defRPr/>
            </a:pPr>
            <a:endParaRPr kumimoji="0" lang="en-US" sz="1600" b="0" i="0" u="none" strike="noStrike" kern="1200" cap="none" spc="0" normalizeH="0" baseline="0" noProof="0" dirty="0">
              <a:ln>
                <a:noFill/>
              </a:ln>
              <a:solidFill>
                <a:schemeClr val="accent2"/>
              </a:solidFill>
              <a:effectLst/>
              <a:uLnTx/>
              <a:uFillTx/>
              <a:latin typeface="+mn-lt"/>
              <a:ea typeface="ＭＳ Ｐゴシック" charset="0"/>
              <a:cs typeface="+mn-cs"/>
            </a:endParaRPr>
          </a:p>
          <a:p>
            <a:pPr marL="0" indent="0">
              <a:buNone/>
            </a:pPr>
            <a:endParaRPr lang="en-US" sz="1600" dirty="0">
              <a:solidFill>
                <a:schemeClr val="accent1"/>
              </a:solidFill>
            </a:endParaRPr>
          </a:p>
          <a:p>
            <a:pPr marL="0" indent="0">
              <a:buNone/>
            </a:pPr>
            <a:endParaRPr lang="en-US" dirty="0"/>
          </a:p>
          <a:p>
            <a:pPr marL="0" indent="0">
              <a:buNone/>
            </a:pPr>
            <a:endParaRPr lang="en-US" dirty="0"/>
          </a:p>
        </p:txBody>
      </p:sp>
      <p:pic>
        <p:nvPicPr>
          <p:cNvPr id="36" name="Graphic 35">
            <a:extLst>
              <a:ext uri="{FF2B5EF4-FFF2-40B4-BE49-F238E27FC236}">
                <a16:creationId xmlns:a16="http://schemas.microsoft.com/office/drawing/2014/main" id="{7239C2EB-C215-7229-E418-489E20C4645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80407" y="1458012"/>
            <a:ext cx="474980" cy="474980"/>
          </a:xfrm>
          <a:prstGeom prst="rect">
            <a:avLst/>
          </a:prstGeom>
        </p:spPr>
      </p:pic>
      <p:pic>
        <p:nvPicPr>
          <p:cNvPr id="39" name="Graphic 38">
            <a:extLst>
              <a:ext uri="{FF2B5EF4-FFF2-40B4-BE49-F238E27FC236}">
                <a16:creationId xmlns:a16="http://schemas.microsoft.com/office/drawing/2014/main" id="{ECE300BB-2DF6-5224-A4C1-0DE43A05F5E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5615" y="1458012"/>
            <a:ext cx="474980" cy="474980"/>
          </a:xfrm>
          <a:prstGeom prst="rect">
            <a:avLst/>
          </a:prstGeom>
        </p:spPr>
      </p:pic>
      <p:sp>
        <p:nvSpPr>
          <p:cNvPr id="3" name="Content Placeholder 10">
            <a:extLst>
              <a:ext uri="{FF2B5EF4-FFF2-40B4-BE49-F238E27FC236}">
                <a16:creationId xmlns:a16="http://schemas.microsoft.com/office/drawing/2014/main" id="{D0588E98-76FA-2E7C-28BE-A88D69C91629}"/>
              </a:ext>
            </a:extLst>
          </p:cNvPr>
          <p:cNvSpPr txBox="1">
            <a:spLocks/>
          </p:cNvSpPr>
          <p:nvPr/>
        </p:nvSpPr>
        <p:spPr bwMode="auto">
          <a:xfrm>
            <a:off x="6420642" y="1547562"/>
            <a:ext cx="4719642" cy="487354"/>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algn="l" rtl="0" eaLnBrk="0" fontAlgn="base" hangingPunct="0">
              <a:spcBef>
                <a:spcPts val="300"/>
              </a:spcBef>
              <a:spcAft>
                <a:spcPts val="300"/>
              </a:spcAft>
              <a:buClr>
                <a:schemeClr val="accent1"/>
              </a:buClr>
              <a:buFont typeface="Arial" panose="020B0604020202020204" pitchFamily="34" charset="0"/>
              <a:buChar char="•"/>
              <a:defRPr lang="en-US" sz="1600" b="0" i="0">
                <a:solidFill>
                  <a:schemeClr val="accent2"/>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indent="0" defTabSz="914400">
              <a:buNone/>
            </a:pPr>
            <a:r>
              <a:rPr lang="en-US" sz="2000" dirty="0">
                <a:solidFill>
                  <a:schemeClr val="accent1"/>
                </a:solidFill>
                <a:latin typeface="+mn-lt"/>
                <a:cs typeface="Calibri" panose="020F0502020204030204" pitchFamily="34" charset="0"/>
              </a:rPr>
              <a:t>Government Advisory Services</a:t>
            </a:r>
            <a:endParaRPr lang="en-ZA" sz="2000" dirty="0">
              <a:latin typeface="+mn-lt"/>
              <a:cs typeface="Calibri" panose="020F0502020204030204" pitchFamily="34" charset="0"/>
            </a:endParaRPr>
          </a:p>
          <a:p>
            <a:pPr marL="0" indent="0" defTabSz="914400">
              <a:buFont typeface="Arial" panose="020B0604020202020204" pitchFamily="34" charset="0"/>
              <a:buNone/>
            </a:pPr>
            <a:br>
              <a:rPr lang="en-GB" sz="2000" kern="0" dirty="0">
                <a:solidFill>
                  <a:schemeClr val="accent1"/>
                </a:solidFill>
              </a:rPr>
            </a:br>
            <a:endParaRPr lang="en-GB" sz="2000" kern="0" dirty="0">
              <a:solidFill>
                <a:schemeClr val="accent1"/>
              </a:solidFill>
            </a:endParaRPr>
          </a:p>
          <a:p>
            <a:pPr marL="0" indent="0" defTabSz="914400">
              <a:buFont typeface="Arial" panose="020B0604020202020204" pitchFamily="34" charset="0"/>
              <a:buNone/>
            </a:pPr>
            <a:endParaRPr lang="en-GB" sz="1800" kern="100" dirty="0">
              <a:cs typeface="Times New Roman" panose="02020603050405020304" pitchFamily="18" charset="0"/>
            </a:endParaRPr>
          </a:p>
          <a:p>
            <a:pPr marL="0" indent="0" defTabSz="914400">
              <a:buFont typeface="Arial" panose="020B0604020202020204" pitchFamily="34" charset="0"/>
              <a:buNone/>
            </a:pPr>
            <a:endParaRPr lang="en-GB" sz="1800" kern="100" dirty="0">
              <a:cs typeface="Times New Roman" panose="02020603050405020304" pitchFamily="18" charset="0"/>
            </a:endParaRPr>
          </a:p>
          <a:p>
            <a:pPr marL="0" indent="0" defTabSz="914400">
              <a:buFont typeface="Arial" panose="020B0604020202020204" pitchFamily="34" charset="0"/>
              <a:buNone/>
            </a:pPr>
            <a:endParaRPr lang="en-GB" sz="1800" kern="100" dirty="0">
              <a:cs typeface="Times New Roman" panose="02020603050405020304" pitchFamily="18" charset="0"/>
            </a:endParaRPr>
          </a:p>
          <a:p>
            <a:pPr marL="0" indent="0" defTabSz="914400">
              <a:buFont typeface="Arial" panose="020B0604020202020204" pitchFamily="34" charset="0"/>
              <a:buNone/>
            </a:pPr>
            <a:endParaRPr lang="en-GB" sz="1800" kern="100" dirty="0">
              <a:cs typeface="Times New Roman" panose="02020603050405020304" pitchFamily="18" charset="0"/>
            </a:endParaRPr>
          </a:p>
          <a:p>
            <a:pPr marL="0" indent="0" defTabSz="914400">
              <a:buFont typeface="Arial" panose="020B0604020202020204" pitchFamily="34" charset="0"/>
              <a:buNone/>
            </a:pPr>
            <a:endParaRPr lang="en-GB" sz="1800" kern="100" dirty="0">
              <a:cs typeface="Times New Roman" panose="02020603050405020304" pitchFamily="18" charset="0"/>
            </a:endParaRPr>
          </a:p>
          <a:p>
            <a:pPr marL="0" indent="0" defTabSz="914400">
              <a:buFont typeface="Arial" panose="020B0604020202020204" pitchFamily="34" charset="0"/>
              <a:buNone/>
            </a:pPr>
            <a:endParaRPr lang="en-GB" sz="1800" kern="100" dirty="0">
              <a:cs typeface="Times New Roman" panose="02020603050405020304" pitchFamily="18" charset="0"/>
            </a:endParaRPr>
          </a:p>
          <a:p>
            <a:pPr marL="0" indent="0" defTabSz="914400">
              <a:buFont typeface="Arial" panose="020B0604020202020204" pitchFamily="34" charset="0"/>
              <a:buNone/>
            </a:pPr>
            <a:endParaRPr lang="en-GB" sz="1800" kern="100" dirty="0">
              <a:cs typeface="Times New Roman" panose="02020603050405020304" pitchFamily="18" charset="0"/>
            </a:endParaRPr>
          </a:p>
          <a:p>
            <a:pPr marL="0" indent="0" defTabSz="914400">
              <a:buFont typeface="Arial" panose="020B0604020202020204" pitchFamily="34" charset="0"/>
              <a:buNone/>
            </a:pPr>
            <a:br>
              <a:rPr lang="en-GB" kern="100" dirty="0">
                <a:ea typeface="Aptos" panose="020B0004020202020204" pitchFamily="34" charset="0"/>
                <a:cs typeface="Times New Roman" panose="02020603050405020304" pitchFamily="18" charset="0"/>
              </a:rPr>
            </a:br>
            <a:endParaRPr lang="en-GB" kern="100" dirty="0">
              <a:ea typeface="Aptos" panose="020B0004020202020204" pitchFamily="34" charset="0"/>
              <a:cs typeface="Times New Roman" panose="02020603050405020304" pitchFamily="18" charset="0"/>
            </a:endParaRPr>
          </a:p>
          <a:p>
            <a:pPr marL="0" indent="0" defTabSz="457200" eaLnBrk="1" hangingPunct="1">
              <a:spcBef>
                <a:spcPts val="600"/>
              </a:spcBef>
              <a:spcAft>
                <a:spcPct val="0"/>
              </a:spcAft>
              <a:buClrTx/>
              <a:buFont typeface="Arial" panose="020B0604020202020204" pitchFamily="34" charset="0"/>
              <a:buNone/>
              <a:tabLst>
                <a:tab pos="193040" algn="l"/>
              </a:tabLst>
              <a:defRPr/>
            </a:pPr>
            <a:endParaRPr lang="en-GB" kern="1200" dirty="0">
              <a:cs typeface="+mn-cs"/>
            </a:endParaRPr>
          </a:p>
          <a:p>
            <a:pPr marL="0" indent="0" defTabSz="914400">
              <a:buFont typeface="Arial" panose="020B0604020202020204" pitchFamily="34" charset="0"/>
              <a:buNone/>
            </a:pPr>
            <a:endParaRPr lang="en-GB" kern="0" dirty="0">
              <a:solidFill>
                <a:schemeClr val="accent1"/>
              </a:solidFill>
            </a:endParaRPr>
          </a:p>
          <a:p>
            <a:pPr marL="0" indent="0" defTabSz="914400">
              <a:buFont typeface="Arial" panose="020B0604020202020204" pitchFamily="34" charset="0"/>
              <a:buNone/>
            </a:pPr>
            <a:endParaRPr lang="en-GB" kern="0" dirty="0"/>
          </a:p>
          <a:p>
            <a:pPr marL="0" indent="0" defTabSz="914400">
              <a:buFont typeface="Arial" panose="020B0604020202020204" pitchFamily="34" charset="0"/>
              <a:buNone/>
            </a:pPr>
            <a:endParaRPr lang="en-GB" kern="0" dirty="0"/>
          </a:p>
        </p:txBody>
      </p:sp>
      <p:sp>
        <p:nvSpPr>
          <p:cNvPr id="6" name="Content Placeholder 2">
            <a:extLst>
              <a:ext uri="{FF2B5EF4-FFF2-40B4-BE49-F238E27FC236}">
                <a16:creationId xmlns:a16="http://schemas.microsoft.com/office/drawing/2014/main" id="{465BA8E7-05A9-5205-CEFC-D81C4F3610E5}"/>
              </a:ext>
            </a:extLst>
          </p:cNvPr>
          <p:cNvSpPr txBox="1">
            <a:spLocks/>
          </p:cNvSpPr>
          <p:nvPr/>
        </p:nvSpPr>
        <p:spPr bwMode="auto">
          <a:xfrm>
            <a:off x="428874" y="2314604"/>
            <a:ext cx="4572000" cy="822001"/>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285750" indent="-285750" algn="l" rtl="0" eaLnBrk="0" fontAlgn="base" hangingPunct="0">
              <a:spcBef>
                <a:spcPts val="300"/>
              </a:spcBef>
              <a:spcAft>
                <a:spcPts val="300"/>
              </a:spcAft>
              <a:buFont typeface="Arial" panose="020B0604020202020204" pitchFamily="34" charset="0"/>
              <a:buChar char="•"/>
              <a:defRPr lang="en-US" sz="1600" b="0" i="0">
                <a:solidFill>
                  <a:schemeClr val="accent1"/>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96837" lvl="1" defTabSz="914400"/>
            <a:r>
              <a:rPr lang="en-GB" sz="1600" kern="0" dirty="0">
                <a:solidFill>
                  <a:schemeClr val="accent2"/>
                </a:solidFill>
              </a:rPr>
              <a:t>Helping </a:t>
            </a:r>
            <a:r>
              <a:rPr lang="en-ZA" sz="1600" kern="0" dirty="0">
                <a:solidFill>
                  <a:schemeClr val="accent2"/>
                </a:solidFill>
              </a:rPr>
              <a:t>high-net-worth individuals and entrepreneurs </a:t>
            </a:r>
            <a:r>
              <a:rPr lang="en-GB" sz="1600" kern="0" dirty="0">
                <a:solidFill>
                  <a:schemeClr val="accent2"/>
                </a:solidFill>
              </a:rPr>
              <a:t>to acquire one or more alternative residences and/or citizenships around the world</a:t>
            </a:r>
            <a:endParaRPr lang="en-ZA" kern="0" dirty="0">
              <a:solidFill>
                <a:schemeClr val="accent2"/>
              </a:solidFill>
            </a:endParaRPr>
          </a:p>
        </p:txBody>
      </p:sp>
      <p:sp>
        <p:nvSpPr>
          <p:cNvPr id="9" name="Content Placeholder 2">
            <a:extLst>
              <a:ext uri="{FF2B5EF4-FFF2-40B4-BE49-F238E27FC236}">
                <a16:creationId xmlns:a16="http://schemas.microsoft.com/office/drawing/2014/main" id="{4E513B7D-B458-0182-6DBA-A5BB255B1262}"/>
              </a:ext>
            </a:extLst>
          </p:cNvPr>
          <p:cNvSpPr txBox="1">
            <a:spLocks/>
          </p:cNvSpPr>
          <p:nvPr/>
        </p:nvSpPr>
        <p:spPr bwMode="auto">
          <a:xfrm>
            <a:off x="475615" y="3324598"/>
            <a:ext cx="4572000" cy="2562909"/>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285750" indent="-285750" algn="l" rtl="0" eaLnBrk="0" fontAlgn="base" hangingPunct="0">
              <a:spcBef>
                <a:spcPts val="300"/>
              </a:spcBef>
              <a:spcAft>
                <a:spcPts val="300"/>
              </a:spcAft>
              <a:buFont typeface="Arial" panose="020B0604020202020204" pitchFamily="34" charset="0"/>
              <a:buChar char="•"/>
              <a:defRPr lang="en-US" sz="1600" b="0" i="0">
                <a:solidFill>
                  <a:schemeClr val="accent1"/>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82587" lvl="1" indent="-285750" defTabSz="914400">
              <a:buFont typeface="Arial" panose="020B0604020202020204" pitchFamily="34" charset="0"/>
              <a:buChar char="•"/>
            </a:pPr>
            <a:r>
              <a:rPr lang="en-GB" sz="1600" kern="0" dirty="0">
                <a:solidFill>
                  <a:schemeClr val="accent2"/>
                </a:solidFill>
              </a:rPr>
              <a:t>Residence and citizenship planning </a:t>
            </a:r>
          </a:p>
          <a:p>
            <a:pPr marL="382587" lvl="1" indent="-285750" defTabSz="914400">
              <a:buFont typeface="Arial" panose="020B0604020202020204" pitchFamily="34" charset="0"/>
              <a:buChar char="•"/>
            </a:pPr>
            <a:r>
              <a:rPr lang="en-GB" sz="1600" kern="0" dirty="0">
                <a:solidFill>
                  <a:schemeClr val="accent2"/>
                </a:solidFill>
              </a:rPr>
              <a:t>Citizenship by Descent</a:t>
            </a:r>
          </a:p>
          <a:p>
            <a:pPr marL="382587" lvl="1" indent="-285750" defTabSz="914400">
              <a:buFont typeface="Arial" panose="020B0604020202020204" pitchFamily="34" charset="0"/>
              <a:buChar char="•"/>
            </a:pPr>
            <a:r>
              <a:rPr lang="en-GB" sz="1600" kern="0" dirty="0">
                <a:solidFill>
                  <a:schemeClr val="accent2"/>
                </a:solidFill>
              </a:rPr>
              <a:t>Citizenship by Merit</a:t>
            </a:r>
          </a:p>
          <a:p>
            <a:pPr marL="382587" lvl="1" indent="-285750" defTabSz="914400">
              <a:buFont typeface="Arial" panose="020B0604020202020204" pitchFamily="34" charset="0"/>
              <a:buChar char="•"/>
            </a:pPr>
            <a:r>
              <a:rPr lang="en-GB" sz="1600" kern="0" dirty="0">
                <a:solidFill>
                  <a:schemeClr val="accent2"/>
                </a:solidFill>
              </a:rPr>
              <a:t>Real Estate</a:t>
            </a:r>
          </a:p>
          <a:p>
            <a:pPr marL="382587" lvl="1" indent="-285750" defTabSz="914400">
              <a:buFont typeface="Arial" panose="020B0604020202020204" pitchFamily="34" charset="0"/>
              <a:buChar char="•"/>
            </a:pPr>
            <a:r>
              <a:rPr lang="en-GB" sz="1600" kern="0" dirty="0">
                <a:solidFill>
                  <a:schemeClr val="accent2"/>
                </a:solidFill>
              </a:rPr>
              <a:t>Education</a:t>
            </a:r>
          </a:p>
          <a:p>
            <a:pPr marL="382587" lvl="1" indent="-285750" defTabSz="914400">
              <a:buFont typeface="Arial" panose="020B0604020202020204" pitchFamily="34" charset="0"/>
              <a:buChar char="•"/>
            </a:pPr>
            <a:r>
              <a:rPr lang="en-GB" sz="1600" kern="0" dirty="0">
                <a:solidFill>
                  <a:schemeClr val="accent2"/>
                </a:solidFill>
              </a:rPr>
              <a:t>Concierge</a:t>
            </a:r>
            <a:endParaRPr lang="en-ZA" sz="1600" dirty="0">
              <a:solidFill>
                <a:schemeClr val="accent2"/>
              </a:solidFill>
              <a:latin typeface="+mn-lt"/>
            </a:endParaRPr>
          </a:p>
          <a:p>
            <a:pPr marL="382587" lvl="1" indent="-285750" defTabSz="914400">
              <a:buFont typeface="Arial" panose="020B0604020202020204" pitchFamily="34" charset="0"/>
              <a:buChar char="•"/>
            </a:pPr>
            <a:endParaRPr lang="en-GB" sz="1600" kern="0" dirty="0">
              <a:solidFill>
                <a:schemeClr val="accent2"/>
              </a:solidFill>
            </a:endParaRPr>
          </a:p>
          <a:p>
            <a:pPr marL="382587" lvl="1" indent="-285750" defTabSz="914400">
              <a:buFont typeface="Arial" panose="020B0604020202020204" pitchFamily="34" charset="0"/>
              <a:buChar char="•"/>
            </a:pPr>
            <a:endParaRPr lang="en-GB" sz="1600" kern="0" dirty="0">
              <a:solidFill>
                <a:schemeClr val="accent2"/>
              </a:solidFill>
            </a:endParaRPr>
          </a:p>
          <a:p>
            <a:pPr marL="382587" lvl="1" indent="-285750" defTabSz="914400">
              <a:buFont typeface="Arial" panose="020B0604020202020204" pitchFamily="34" charset="0"/>
              <a:buChar char="•"/>
            </a:pPr>
            <a:endParaRPr lang="en-ZA" sz="1600" kern="0" dirty="0">
              <a:solidFill>
                <a:schemeClr val="accent2"/>
              </a:solidFill>
            </a:endParaRPr>
          </a:p>
          <a:p>
            <a:pPr marL="0" indent="0" defTabSz="914400">
              <a:buFont typeface="Arial" panose="020B0604020202020204" pitchFamily="34" charset="0"/>
              <a:buNone/>
            </a:pPr>
            <a:endParaRPr lang="en-ZA" kern="0" dirty="0">
              <a:solidFill>
                <a:schemeClr val="accent2"/>
              </a:solidFill>
            </a:endParaRPr>
          </a:p>
          <a:p>
            <a:pPr marL="0" indent="0" defTabSz="914400">
              <a:buFont typeface="Arial" panose="020B0604020202020204" pitchFamily="34" charset="0"/>
              <a:buNone/>
            </a:pPr>
            <a:endParaRPr lang="en-ZA" kern="0" dirty="0">
              <a:solidFill>
                <a:schemeClr val="accent2"/>
              </a:solidFill>
            </a:endParaRPr>
          </a:p>
        </p:txBody>
      </p:sp>
      <p:sp>
        <p:nvSpPr>
          <p:cNvPr id="10" name="Content Placeholder 2">
            <a:extLst>
              <a:ext uri="{FF2B5EF4-FFF2-40B4-BE49-F238E27FC236}">
                <a16:creationId xmlns:a16="http://schemas.microsoft.com/office/drawing/2014/main" id="{551CD885-0DB3-8EBC-40BE-AE01D2479DD4}"/>
              </a:ext>
            </a:extLst>
          </p:cNvPr>
          <p:cNvSpPr txBox="1">
            <a:spLocks/>
          </p:cNvSpPr>
          <p:nvPr/>
        </p:nvSpPr>
        <p:spPr bwMode="auto">
          <a:xfrm>
            <a:off x="5692526" y="2318467"/>
            <a:ext cx="4572000" cy="1291236"/>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algn="l" rtl="0" eaLnBrk="0" fontAlgn="base" hangingPunct="0">
              <a:spcBef>
                <a:spcPts val="600"/>
              </a:spcBef>
              <a:spcAft>
                <a:spcPts val="600"/>
              </a:spcAft>
              <a:buClr>
                <a:schemeClr val="accent1"/>
              </a:buClr>
              <a:buFont typeface="Arial" panose="020B0604020202020204" pitchFamily="34" charset="0"/>
              <a:buChar char="•"/>
              <a:defRPr lang="en-US" sz="1600" b="0" i="0">
                <a:solidFill>
                  <a:schemeClr val="accent2"/>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96837" lvl="1"/>
            <a:r>
              <a:rPr lang="en-GB" sz="1600" dirty="0">
                <a:solidFill>
                  <a:schemeClr val="accent2"/>
                </a:solidFill>
              </a:rPr>
              <a:t>Strategic consulting, design, set-up, operation, and promotion of residence and citizenship programs for countries worldwide</a:t>
            </a:r>
            <a:endParaRPr lang="en-ZA" sz="1600" dirty="0">
              <a:solidFill>
                <a:schemeClr val="accent2"/>
              </a:solidFill>
            </a:endParaRPr>
          </a:p>
        </p:txBody>
      </p:sp>
      <p:sp>
        <p:nvSpPr>
          <p:cNvPr id="13" name="Content Placeholder 2">
            <a:extLst>
              <a:ext uri="{FF2B5EF4-FFF2-40B4-BE49-F238E27FC236}">
                <a16:creationId xmlns:a16="http://schemas.microsoft.com/office/drawing/2014/main" id="{A078F319-5567-570C-50DA-26AC844639D6}"/>
              </a:ext>
            </a:extLst>
          </p:cNvPr>
          <p:cNvSpPr txBox="1">
            <a:spLocks/>
          </p:cNvSpPr>
          <p:nvPr/>
        </p:nvSpPr>
        <p:spPr bwMode="auto">
          <a:xfrm>
            <a:off x="5692526" y="3324598"/>
            <a:ext cx="4572000" cy="2413453"/>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algn="l" rtl="0" eaLnBrk="0" fontAlgn="base" hangingPunct="0">
              <a:spcBef>
                <a:spcPts val="600"/>
              </a:spcBef>
              <a:spcAft>
                <a:spcPts val="600"/>
              </a:spcAft>
              <a:buClr>
                <a:schemeClr val="accent1"/>
              </a:buClr>
              <a:buFont typeface="Arial" panose="020B0604020202020204" pitchFamily="34" charset="0"/>
              <a:buChar char="•"/>
              <a:defRPr lang="en-US" sz="1600" b="0" i="0">
                <a:solidFill>
                  <a:schemeClr val="accent2"/>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82587" lvl="1" indent="-285750">
              <a:buFont typeface="Arial" panose="020B0604020202020204" pitchFamily="34" charset="0"/>
              <a:buChar char="•"/>
            </a:pPr>
            <a:r>
              <a:rPr lang="en-GB" sz="1600" dirty="0">
                <a:solidFill>
                  <a:schemeClr val="accent2"/>
                </a:solidFill>
              </a:rPr>
              <a:t>Residence and citizenship program design</a:t>
            </a:r>
          </a:p>
          <a:p>
            <a:pPr marL="382587" lvl="1" indent="-285750">
              <a:buFont typeface="Arial" panose="020B0604020202020204" pitchFamily="34" charset="0"/>
              <a:buChar char="•"/>
            </a:pPr>
            <a:r>
              <a:rPr lang="en-GB" sz="1600" dirty="0">
                <a:solidFill>
                  <a:schemeClr val="accent2"/>
                </a:solidFill>
              </a:rPr>
              <a:t>Program implementation</a:t>
            </a:r>
          </a:p>
          <a:p>
            <a:pPr marL="382587" lvl="1" indent="-285750">
              <a:buFont typeface="Arial" panose="020B0604020202020204" pitchFamily="34" charset="0"/>
              <a:buChar char="•"/>
            </a:pPr>
            <a:r>
              <a:rPr lang="en-ZA" sz="1600" dirty="0">
                <a:solidFill>
                  <a:schemeClr val="accent2"/>
                </a:solidFill>
                <a:latin typeface="+mn-lt"/>
              </a:rPr>
              <a:t>Application processing and due diligence</a:t>
            </a:r>
          </a:p>
          <a:p>
            <a:pPr marL="382587" lvl="1" indent="-285750">
              <a:buFont typeface="Arial" panose="020B0604020202020204" pitchFamily="34" charset="0"/>
              <a:buChar char="•"/>
            </a:pPr>
            <a:r>
              <a:rPr lang="en-ZA" sz="1600" dirty="0">
                <a:solidFill>
                  <a:schemeClr val="accent2"/>
                </a:solidFill>
                <a:latin typeface="+mn-lt"/>
              </a:rPr>
              <a:t>Global positioning</a:t>
            </a:r>
            <a:r>
              <a:rPr lang="en-GB" sz="1600" dirty="0">
                <a:solidFill>
                  <a:schemeClr val="accent2"/>
                </a:solidFill>
                <a:latin typeface="+mn-lt"/>
              </a:rPr>
              <a:t> and promotion</a:t>
            </a:r>
            <a:endParaRPr lang="en-ZA" sz="1600" dirty="0">
              <a:solidFill>
                <a:schemeClr val="accent2"/>
              </a:solidFill>
              <a:latin typeface="+mn-lt"/>
            </a:endParaRPr>
          </a:p>
        </p:txBody>
      </p:sp>
      <p:cxnSp>
        <p:nvCxnSpPr>
          <p:cNvPr id="5" name="Straight Connector 4">
            <a:extLst>
              <a:ext uri="{FF2B5EF4-FFF2-40B4-BE49-F238E27FC236}">
                <a16:creationId xmlns:a16="http://schemas.microsoft.com/office/drawing/2014/main" id="{4A179DC7-A7D0-A14E-3854-6992F405AAAD}"/>
              </a:ext>
            </a:extLst>
          </p:cNvPr>
          <p:cNvCxnSpPr>
            <a:cxnSpLocks/>
          </p:cNvCxnSpPr>
          <p:nvPr/>
        </p:nvCxnSpPr>
        <p:spPr>
          <a:xfrm>
            <a:off x="5346700" y="1496112"/>
            <a:ext cx="0" cy="5556029"/>
          </a:xfrm>
          <a:prstGeom prst="line">
            <a:avLst/>
          </a:prstGeom>
        </p:spPr>
        <p:style>
          <a:lnRef idx="1">
            <a:schemeClr val="accent1"/>
          </a:lnRef>
          <a:fillRef idx="0">
            <a:schemeClr val="accent1"/>
          </a:fillRef>
          <a:effectRef idx="0">
            <a:schemeClr val="accent1"/>
          </a:effectRef>
          <a:fontRef idx="minor">
            <a:schemeClr val="tx1"/>
          </a:fontRef>
        </p:style>
      </p:cxnSp>
      <p:sp>
        <p:nvSpPr>
          <p:cNvPr id="2" name="Content Placeholder 2">
            <a:extLst>
              <a:ext uri="{FF2B5EF4-FFF2-40B4-BE49-F238E27FC236}">
                <a16:creationId xmlns:a16="http://schemas.microsoft.com/office/drawing/2014/main" id="{390D246B-955D-F9D4-3985-B8FC6C9ED8DF}"/>
              </a:ext>
            </a:extLst>
          </p:cNvPr>
          <p:cNvSpPr txBox="1">
            <a:spLocks/>
          </p:cNvSpPr>
          <p:nvPr/>
        </p:nvSpPr>
        <p:spPr bwMode="auto">
          <a:xfrm>
            <a:off x="428874" y="5859350"/>
            <a:ext cx="4572000" cy="1000899"/>
          </a:xfrm>
          <a:prstGeom prst="rect">
            <a:avLst/>
          </a:prstGeom>
          <a:solidFill>
            <a:schemeClr val="accent1"/>
          </a:solid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marL="285750" indent="-285750" algn="l" rtl="0" eaLnBrk="0" fontAlgn="base" hangingPunct="0">
              <a:spcBef>
                <a:spcPts val="300"/>
              </a:spcBef>
              <a:spcAft>
                <a:spcPts val="300"/>
              </a:spcAft>
              <a:buFont typeface="Arial" panose="020B0604020202020204" pitchFamily="34" charset="0"/>
              <a:buChar char="•"/>
              <a:defRPr lang="en-US" sz="1600" b="0" i="0">
                <a:solidFill>
                  <a:schemeClr val="accent1"/>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96837" lvl="1" algn="ctr" defTabSz="914400"/>
            <a:r>
              <a:rPr lang="de-CH" sz="1600" i="1" kern="0" dirty="0">
                <a:solidFill>
                  <a:schemeClr val="bg1"/>
                </a:solidFill>
              </a:rPr>
              <a:t>Over </a:t>
            </a:r>
            <a:r>
              <a:rPr lang="en-GB" sz="1600" i="1" kern="0" dirty="0">
                <a:solidFill>
                  <a:schemeClr val="bg1"/>
                </a:solidFill>
              </a:rPr>
              <a:t>7</a:t>
            </a:r>
            <a:r>
              <a:rPr lang="en-GB" sz="1600" i="1" kern="0">
                <a:solidFill>
                  <a:schemeClr val="bg1"/>
                </a:solidFill>
              </a:rPr>
              <a:t>0 </a:t>
            </a:r>
            <a:r>
              <a:rPr lang="en-GB" sz="1600" i="1" kern="0" dirty="0">
                <a:solidFill>
                  <a:schemeClr val="bg1"/>
                </a:solidFill>
              </a:rPr>
              <a:t>offices worldwide,</a:t>
            </a:r>
            <a:br>
              <a:rPr lang="en-GB" sz="1600" i="1" kern="0" dirty="0">
                <a:solidFill>
                  <a:schemeClr val="bg1"/>
                </a:solidFill>
              </a:rPr>
            </a:br>
            <a:r>
              <a:rPr lang="en-GB" sz="1600" i="1" kern="0" dirty="0">
                <a:solidFill>
                  <a:schemeClr val="bg1"/>
                </a:solidFill>
              </a:rPr>
              <a:t>leading the sector for over 25 years</a:t>
            </a:r>
            <a:endParaRPr lang="en-ZA" sz="1600" i="1" kern="0" dirty="0">
              <a:solidFill>
                <a:schemeClr val="bg1"/>
              </a:solidFill>
            </a:endParaRPr>
          </a:p>
        </p:txBody>
      </p:sp>
      <p:sp>
        <p:nvSpPr>
          <p:cNvPr id="7" name="Content Placeholder 2">
            <a:extLst>
              <a:ext uri="{FF2B5EF4-FFF2-40B4-BE49-F238E27FC236}">
                <a16:creationId xmlns:a16="http://schemas.microsoft.com/office/drawing/2014/main" id="{B8062743-6C8A-A0EF-98CD-D75762FF9580}"/>
              </a:ext>
            </a:extLst>
          </p:cNvPr>
          <p:cNvSpPr txBox="1">
            <a:spLocks/>
          </p:cNvSpPr>
          <p:nvPr/>
        </p:nvSpPr>
        <p:spPr bwMode="auto">
          <a:xfrm>
            <a:off x="5692526" y="5859350"/>
            <a:ext cx="4572000" cy="1000899"/>
          </a:xfrm>
          <a:prstGeom prst="rect">
            <a:avLst/>
          </a:prstGeom>
          <a:solidFill>
            <a:schemeClr val="accent1"/>
          </a:solid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marL="285750" indent="-285750" algn="l" rtl="0" eaLnBrk="0" fontAlgn="base" hangingPunct="0">
              <a:spcBef>
                <a:spcPts val="300"/>
              </a:spcBef>
              <a:spcAft>
                <a:spcPts val="300"/>
              </a:spcAft>
              <a:buFont typeface="Arial" panose="020B0604020202020204" pitchFamily="34" charset="0"/>
              <a:buChar char="•"/>
              <a:defRPr lang="en-US" sz="1600" b="0" i="0">
                <a:solidFill>
                  <a:schemeClr val="accent1"/>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96837" lvl="1" algn="ctr" defTabSz="914400"/>
            <a:r>
              <a:rPr lang="en-GB" sz="1600" i="1" kern="0" dirty="0">
                <a:solidFill>
                  <a:schemeClr val="bg1"/>
                </a:solidFill>
              </a:rPr>
              <a:t>Raised over USD 15 billion in</a:t>
            </a:r>
            <a:br>
              <a:rPr lang="en-GB" sz="1600" i="1" kern="0" dirty="0">
                <a:solidFill>
                  <a:schemeClr val="bg1"/>
                </a:solidFill>
              </a:rPr>
            </a:br>
            <a:r>
              <a:rPr lang="en-GB" sz="1600" i="1" kern="0" dirty="0">
                <a:solidFill>
                  <a:schemeClr val="bg1"/>
                </a:solidFill>
              </a:rPr>
              <a:t>foreign direct investment</a:t>
            </a:r>
          </a:p>
        </p:txBody>
      </p:sp>
    </p:spTree>
    <p:extLst>
      <p:ext uri="{BB962C8B-B14F-4D97-AF65-F5344CB8AC3E}">
        <p14:creationId xmlns:p14="http://schemas.microsoft.com/office/powerpoint/2010/main" val="203010350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E304385-C256-5CA4-F4D8-853327EB1662}"/>
              </a:ext>
            </a:extLst>
          </p:cNvPr>
          <p:cNvSpPr>
            <a:spLocks noGrp="1"/>
          </p:cNvSpPr>
          <p:nvPr>
            <p:ph type="subTitle" idx="4"/>
          </p:nvPr>
        </p:nvSpPr>
        <p:spPr/>
        <p:txBody>
          <a:bodyPr/>
          <a:lstStyle/>
          <a:p>
            <a:r>
              <a:rPr lang="en-ZW" dirty="0"/>
              <a:t>The Differences between Residence and Citizenship</a:t>
            </a:r>
          </a:p>
        </p:txBody>
      </p:sp>
      <p:sp>
        <p:nvSpPr>
          <p:cNvPr id="17" name="Content Placeholder 15">
            <a:extLst>
              <a:ext uri="{FF2B5EF4-FFF2-40B4-BE49-F238E27FC236}">
                <a16:creationId xmlns:a16="http://schemas.microsoft.com/office/drawing/2014/main" id="{38348555-C571-B14B-C6DF-CB183976AE5A}"/>
              </a:ext>
            </a:extLst>
          </p:cNvPr>
          <p:cNvSpPr txBox="1">
            <a:spLocks/>
          </p:cNvSpPr>
          <p:nvPr/>
        </p:nvSpPr>
        <p:spPr bwMode="auto">
          <a:xfrm>
            <a:off x="475016" y="1440299"/>
            <a:ext cx="4573589" cy="5463426"/>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algn="l" rtl="0" eaLnBrk="0" fontAlgn="base" hangingPunct="0">
              <a:spcBef>
                <a:spcPts val="300"/>
              </a:spcBef>
              <a:spcAft>
                <a:spcPts val="300"/>
              </a:spcAft>
              <a:buClr>
                <a:schemeClr val="accent1"/>
              </a:buClr>
              <a:buFont typeface="Arial" panose="020B0604020202020204" pitchFamily="34" charset="0"/>
              <a:buChar char="•"/>
              <a:defRPr sz="2400" b="0" i="0">
                <a:solidFill>
                  <a:schemeClr val="accent2"/>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337185" lvl="0" indent="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None/>
              <a:tabLst>
                <a:tab pos="193040" algn="l"/>
              </a:tabLst>
              <a:defRPr/>
            </a:pPr>
            <a:r>
              <a:rPr kumimoji="0" lang="en-ZW" sz="2000" b="0" i="1" u="none" strike="noStrike" kern="1200" cap="none" spc="0" normalizeH="0" baseline="0" noProof="0" dirty="0">
                <a:ln>
                  <a:noFill/>
                </a:ln>
                <a:solidFill>
                  <a:srgbClr val="415364"/>
                </a:solidFill>
                <a:effectLst/>
                <a:uLnTx/>
                <a:uFillTx/>
                <a:latin typeface="Times New Roman" panose="02020603050405020304" pitchFamily="18" charset="0"/>
                <a:ea typeface="ClassGarmnd BT Roman" charset="0"/>
                <a:cs typeface="Times New Roman" panose="02020603050405020304" pitchFamily="18" charset="0"/>
              </a:rPr>
              <a:t>Residence</a:t>
            </a:r>
          </a:p>
          <a:p>
            <a:pPr marL="12700" marR="337185" lvl="0" indent="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None/>
              <a:tabLst>
                <a:tab pos="193040" algn="l"/>
              </a:tabLst>
              <a:defRPr/>
            </a:pPr>
            <a:endParaRPr kumimoji="0" lang="en-ZW" sz="2000" b="0" i="0" u="none" strike="sngStrike" kern="1200" cap="none" spc="0" normalizeH="0" baseline="0" noProof="0" dirty="0">
              <a:ln>
                <a:noFill/>
              </a:ln>
              <a:solidFill>
                <a:srgbClr val="FF0000"/>
              </a:solidFill>
              <a:effectLst/>
              <a:uLnTx/>
              <a:uFillTx/>
              <a:latin typeface="Times New Roman" panose="02020603050405020304" pitchFamily="18" charset="0"/>
              <a:ea typeface="ClassGarmnd BT Roman" charset="0"/>
              <a:cs typeface="Times New Roman" panose="02020603050405020304" pitchFamily="18" charset="0"/>
            </a:endParaRPr>
          </a:p>
          <a:p>
            <a:pPr marL="355600" marR="337185"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r>
              <a:rPr kumimoji="0" lang="en-ZA" sz="1600" b="0" i="0" u="none" strike="noStrike" kern="1200" cap="none" spc="0" normalizeH="0" baseline="0" noProof="0" dirty="0">
                <a:ln>
                  <a:noFill/>
                </a:ln>
                <a:solidFill>
                  <a:srgbClr val="4B4B4D"/>
                </a:solidFill>
                <a:effectLst/>
                <a:uLnTx/>
                <a:uFillTx/>
                <a:latin typeface="Times New Roman"/>
                <a:ea typeface="ClassGarmnd BT Roman" charset="0"/>
              </a:rPr>
              <a:t>May grant the right to live, work, travel, study and access to free public healthcare &amp; education in a country</a:t>
            </a:r>
          </a:p>
          <a:p>
            <a:pPr marL="355600" marR="337185"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endParaRPr kumimoji="0" lang="en-ZA" sz="1600" b="0" i="0" u="none" strike="noStrike" kern="1200" cap="none" spc="0" normalizeH="0" baseline="0" noProof="0" dirty="0">
              <a:ln>
                <a:noFill/>
              </a:ln>
              <a:solidFill>
                <a:srgbClr val="4B4B4D"/>
              </a:solidFill>
              <a:effectLst/>
              <a:uLnTx/>
              <a:uFillTx/>
              <a:latin typeface="Times New Roman"/>
              <a:ea typeface="ClassGarmnd BT Roman" charset="0"/>
            </a:endParaRPr>
          </a:p>
          <a:p>
            <a:pPr marL="355600" marR="248920"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r>
              <a:rPr kumimoji="0" lang="en-ZA" sz="1600" b="0" i="0" u="none" strike="noStrike" kern="1200" cap="none" spc="0" normalizeH="0" baseline="0" noProof="0" dirty="0">
                <a:ln>
                  <a:noFill/>
                </a:ln>
                <a:solidFill>
                  <a:srgbClr val="4B4B4D"/>
                </a:solidFill>
                <a:effectLst/>
                <a:uLnTx/>
                <a:uFillTx/>
                <a:latin typeface="Times New Roman"/>
                <a:ea typeface="ClassGarmnd BT Roman" charset="0"/>
              </a:rPr>
              <a:t>Usually comes with conditions or requirements</a:t>
            </a:r>
          </a:p>
          <a:p>
            <a:pPr marL="355600" marR="248920"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endParaRPr kumimoji="0" lang="en-ZA" sz="1600" b="0" i="0" u="none" strike="noStrike" kern="1200" cap="none" spc="0" normalizeH="0" baseline="0" noProof="0" dirty="0">
              <a:ln>
                <a:noFill/>
              </a:ln>
              <a:solidFill>
                <a:srgbClr val="4B4B4D"/>
              </a:solidFill>
              <a:effectLst/>
              <a:uLnTx/>
              <a:uFillTx/>
              <a:latin typeface="Times New Roman"/>
              <a:ea typeface="ClassGarmnd BT Roman" charset="0"/>
            </a:endParaRPr>
          </a:p>
          <a:p>
            <a:pPr marL="355600" marR="0"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r>
              <a:rPr kumimoji="0" lang="en-ZA" sz="1600" b="0" i="0" u="none" strike="noStrike" kern="1200" cap="none" spc="0" normalizeH="0" baseline="0" noProof="0" dirty="0">
                <a:ln>
                  <a:noFill/>
                </a:ln>
                <a:solidFill>
                  <a:srgbClr val="4B4B4D"/>
                </a:solidFill>
                <a:effectLst/>
                <a:uLnTx/>
                <a:uFillTx/>
                <a:latin typeface="Times New Roman"/>
                <a:ea typeface="ClassGarmnd BT Roman" charset="0"/>
              </a:rPr>
              <a:t>May give some travel rights</a:t>
            </a:r>
          </a:p>
          <a:p>
            <a:pPr marL="355600" marR="0"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endParaRPr kumimoji="0" lang="en-ZA" sz="1600" b="0" i="0" u="none" strike="noStrike" kern="1200" cap="none" spc="0" normalizeH="0" baseline="0" noProof="0" dirty="0">
              <a:ln>
                <a:noFill/>
              </a:ln>
              <a:solidFill>
                <a:srgbClr val="4B4B4D"/>
              </a:solidFill>
              <a:effectLst/>
              <a:uLnTx/>
              <a:uFillTx/>
              <a:latin typeface="Times New Roman"/>
              <a:ea typeface="ClassGarmnd BT Roman" charset="0"/>
            </a:endParaRPr>
          </a:p>
          <a:p>
            <a:pPr marL="355600" marR="0"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r>
              <a:rPr kumimoji="0" lang="en-ZA" sz="1600" b="0" i="0" u="none" strike="noStrike" kern="1200" cap="none" spc="0" normalizeH="0" baseline="0" noProof="0" dirty="0">
                <a:ln>
                  <a:noFill/>
                </a:ln>
                <a:solidFill>
                  <a:srgbClr val="4B4B4D"/>
                </a:solidFill>
                <a:effectLst/>
                <a:uLnTx/>
                <a:uFillTx/>
                <a:latin typeface="Times New Roman"/>
                <a:ea typeface="ClassGarmnd BT Roman" charset="0"/>
              </a:rPr>
              <a:t>Can be withdrawn</a:t>
            </a:r>
          </a:p>
          <a:p>
            <a:pPr marL="355600" marR="0"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endParaRPr kumimoji="0" lang="en-ZA" sz="1600" b="0" i="0" u="none" strike="noStrike" kern="1200" cap="none" spc="0" normalizeH="0" baseline="0" noProof="0" dirty="0">
              <a:ln>
                <a:noFill/>
              </a:ln>
              <a:solidFill>
                <a:srgbClr val="4B4B4D"/>
              </a:solidFill>
              <a:effectLst/>
              <a:uLnTx/>
              <a:uFillTx/>
              <a:latin typeface="Times New Roman"/>
              <a:ea typeface="ClassGarmnd BT Roman" charset="0"/>
            </a:endParaRPr>
          </a:p>
          <a:p>
            <a:pPr marL="355600" marR="0"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r>
              <a:rPr kumimoji="0" lang="en-ZA" sz="1600" b="0" i="0" u="none" strike="noStrike" kern="1200" cap="none" spc="0" normalizeH="0" baseline="0" noProof="0" dirty="0">
                <a:ln>
                  <a:noFill/>
                </a:ln>
                <a:solidFill>
                  <a:srgbClr val="4B4B4D"/>
                </a:solidFill>
                <a:effectLst/>
                <a:uLnTx/>
                <a:uFillTx/>
                <a:latin typeface="Times New Roman"/>
                <a:ea typeface="ClassGarmnd BT Roman" charset="0"/>
              </a:rPr>
              <a:t>Is likely to affect tax status</a:t>
            </a:r>
          </a:p>
          <a:p>
            <a:pPr marL="355600" marR="0"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endParaRPr lang="en-ZA" sz="1600" dirty="0">
              <a:solidFill>
                <a:srgbClr val="4B4B4D"/>
              </a:solidFill>
              <a:latin typeface="Times New Roman"/>
              <a:ea typeface="ClassGarmnd BT Roman" charset="0"/>
            </a:endParaRPr>
          </a:p>
          <a:p>
            <a:pPr marL="355600" marR="0" lvl="0" indent="-342900"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tab pos="193040" algn="l"/>
              </a:tabLst>
              <a:defRPr/>
            </a:pPr>
            <a:r>
              <a:rPr kumimoji="0" lang="en-ZA" sz="1600" b="0" i="0" u="none" strike="noStrike" kern="1200" cap="none" spc="0" normalizeH="0" baseline="0" noProof="0" dirty="0">
                <a:ln>
                  <a:noFill/>
                </a:ln>
                <a:solidFill>
                  <a:srgbClr val="4B4B4D"/>
                </a:solidFill>
                <a:effectLst/>
                <a:uLnTx/>
                <a:uFillTx/>
                <a:latin typeface="Times New Roman"/>
                <a:ea typeface="ClassGarmnd BT Roman" charset="0"/>
              </a:rPr>
              <a:t>It may provide pathway to citizenship </a:t>
            </a:r>
          </a:p>
          <a:p>
            <a:pPr marL="360363" marR="0" lvl="0" indent="-360363" algn="l" defTabSz="457200" rtl="0" eaLnBrk="0" fontAlgn="base" latinLnBrk="0" hangingPunct="0">
              <a:lnSpc>
                <a:spcPct val="100000"/>
              </a:lnSpc>
              <a:spcBef>
                <a:spcPts val="0"/>
              </a:spcBef>
              <a:spcAft>
                <a:spcPts val="0"/>
              </a:spcAft>
              <a:buClr>
                <a:srgbClr val="415364"/>
              </a:buClr>
              <a:buSzTx/>
              <a:buFont typeface="Arial" panose="020B0604020202020204" pitchFamily="34" charset="0"/>
              <a:buChar char="•"/>
              <a:tabLst/>
              <a:defRPr/>
            </a:pPr>
            <a:endParaRPr kumimoji="0" lang="en-CH" sz="2000" b="0" i="0" u="none" strike="noStrike" kern="1200" cap="none" spc="0" normalizeH="0" baseline="0" noProof="0" dirty="0">
              <a:ln>
                <a:noFill/>
              </a:ln>
              <a:solidFill>
                <a:srgbClr val="4B4B4D"/>
              </a:solidFill>
              <a:effectLst/>
              <a:uLnTx/>
              <a:uFillTx/>
              <a:latin typeface="Times New Roman"/>
              <a:ea typeface="ＭＳ Ｐゴシック" charset="0"/>
            </a:endParaRPr>
          </a:p>
          <a:p>
            <a:pPr marL="360363" marR="0" lvl="0" indent="-360363" algn="l" defTabSz="363636" rtl="0" eaLnBrk="0" fontAlgn="base" latinLnBrk="0" hangingPunct="0">
              <a:lnSpc>
                <a:spcPct val="100000"/>
              </a:lnSpc>
              <a:spcBef>
                <a:spcPts val="0"/>
              </a:spcBef>
              <a:spcAft>
                <a:spcPts val="0"/>
              </a:spcAft>
              <a:buClr>
                <a:srgbClr val="415364"/>
              </a:buClr>
              <a:buSzTx/>
              <a:buFont typeface="Arial" panose="020B0604020202020204" pitchFamily="34" charset="0"/>
              <a:buChar char="•"/>
              <a:tabLst/>
              <a:defRPr/>
            </a:pPr>
            <a:endParaRPr kumimoji="0" lang="en-ZW" sz="2000" b="0" i="0" u="none" strike="noStrike" kern="1200" cap="none" spc="0" normalizeH="0" baseline="0" noProof="0" dirty="0">
              <a:ln>
                <a:noFill/>
              </a:ln>
              <a:solidFill>
                <a:srgbClr val="4B4B4D"/>
              </a:solidFill>
              <a:effectLst/>
              <a:uLnTx/>
              <a:uFillTx/>
              <a:latin typeface="Times New Roman" panose="02020603050405020304" pitchFamily="18" charset="0"/>
              <a:ea typeface="ClassGarmnd BT Roman" charset="0"/>
              <a:cs typeface="Times New Roman" panose="02020603050405020304" pitchFamily="18" charset="0"/>
            </a:endParaRPr>
          </a:p>
        </p:txBody>
      </p:sp>
      <p:sp>
        <p:nvSpPr>
          <p:cNvPr id="10" name="Content Placeholder 14">
            <a:extLst>
              <a:ext uri="{FF2B5EF4-FFF2-40B4-BE49-F238E27FC236}">
                <a16:creationId xmlns:a16="http://schemas.microsoft.com/office/drawing/2014/main" id="{55B2E22E-34E7-44F4-6193-06B1D55787CA}"/>
              </a:ext>
            </a:extLst>
          </p:cNvPr>
          <p:cNvSpPr txBox="1">
            <a:spLocks/>
          </p:cNvSpPr>
          <p:nvPr/>
        </p:nvSpPr>
        <p:spPr bwMode="auto">
          <a:xfrm>
            <a:off x="5598584" y="1440299"/>
            <a:ext cx="4573588" cy="5463426"/>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60363" indent="-360363" algn="l" rtl="0" eaLnBrk="0" fontAlgn="base" hangingPunct="0">
              <a:spcBef>
                <a:spcPts val="300"/>
              </a:spcBef>
              <a:spcAft>
                <a:spcPts val="300"/>
              </a:spcAft>
              <a:buClr>
                <a:schemeClr val="bg1"/>
              </a:buClr>
              <a:buFont typeface="Arial" panose="020B0604020202020204" pitchFamily="34" charset="0"/>
              <a:buChar char="•"/>
              <a:defRPr sz="2400" b="0" i="0">
                <a:solidFill>
                  <a:schemeClr val="bg1"/>
                </a:solidFill>
                <a:latin typeface="+mn-lt"/>
                <a:ea typeface="ＭＳ Ｐゴシック" charset="0"/>
                <a:cs typeface="ＭＳ Ｐゴシック" charset="0"/>
              </a:defRPr>
            </a:lvl1pPr>
            <a:lvl2pPr marL="457200" algn="l" rtl="0" eaLnBrk="0" fontAlgn="base" hangingPunct="0">
              <a:spcBef>
                <a:spcPct val="20000"/>
              </a:spcBef>
              <a:spcAft>
                <a:spcPct val="0"/>
              </a:spcAft>
              <a:defRPr>
                <a:solidFill>
                  <a:schemeClr val="tx1"/>
                </a:solidFill>
                <a:latin typeface="+mn-lt"/>
                <a:ea typeface="ＭＳ Ｐゴシック" charset="0"/>
                <a:cs typeface="+mn-cs"/>
              </a:defRPr>
            </a:lvl2pPr>
            <a:lvl3pPr marL="914400" algn="l" rtl="0" eaLnBrk="0" fontAlgn="base" hangingPunct="0">
              <a:spcBef>
                <a:spcPct val="20000"/>
              </a:spcBef>
              <a:spcAft>
                <a:spcPct val="0"/>
              </a:spcAft>
              <a:defRPr>
                <a:solidFill>
                  <a:schemeClr val="tx1"/>
                </a:solidFill>
                <a:latin typeface="+mn-lt"/>
                <a:ea typeface="ＭＳ Ｐゴシック" charset="0"/>
                <a:cs typeface="+mn-cs"/>
              </a:defRPr>
            </a:lvl3pPr>
            <a:lvl4pPr marL="1371600" algn="l" rtl="0" eaLnBrk="0" fontAlgn="base" hangingPunct="0">
              <a:spcBef>
                <a:spcPct val="20000"/>
              </a:spcBef>
              <a:spcAft>
                <a:spcPct val="0"/>
              </a:spcAft>
              <a:defRPr>
                <a:solidFill>
                  <a:schemeClr val="tx1"/>
                </a:solidFill>
                <a:latin typeface="+mn-lt"/>
                <a:ea typeface="ＭＳ Ｐゴシック" charset="0"/>
                <a:cs typeface="+mn-cs"/>
              </a:defRPr>
            </a:lvl4pPr>
            <a:lvl5pPr marL="1828800" algn="l" rtl="0" eaLnBrk="0" fontAlgn="base" hangingPunct="0">
              <a:spcBef>
                <a:spcPct val="20000"/>
              </a:spcBef>
              <a:spcAft>
                <a:spcPct val="0"/>
              </a:spcAft>
              <a:defRPr>
                <a:solidFill>
                  <a:schemeClr val="tx1"/>
                </a:solidFill>
                <a:latin typeface="+mn-lt"/>
                <a:ea typeface="ＭＳ Ｐゴシック" charset="0"/>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marR="0" lvl="0" indent="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None/>
              <a:tabLst>
                <a:tab pos="193040" algn="l"/>
              </a:tabLst>
              <a:defRPr/>
            </a:pPr>
            <a:r>
              <a:rPr kumimoji="0" lang="en-ZW" sz="2000" b="0" i="1" u="none" strike="noStrike" kern="0" cap="none" spc="0" normalizeH="0" baseline="0" noProof="0" dirty="0">
                <a:ln>
                  <a:noFill/>
                </a:ln>
                <a:solidFill>
                  <a:prstClr val="white"/>
                </a:solidFill>
                <a:effectLst/>
                <a:uLnTx/>
                <a:uFillTx/>
                <a:latin typeface="Times New Roman"/>
                <a:ea typeface="ＭＳ Ｐゴシック" charset="0"/>
              </a:rPr>
              <a:t>Citizenship</a:t>
            </a:r>
            <a:r>
              <a:rPr kumimoji="0" lang="en-ZW" sz="2000" b="0" i="0" u="none" strike="noStrike" kern="0" cap="none" spc="0" normalizeH="0" baseline="0" noProof="0" dirty="0">
                <a:ln>
                  <a:noFill/>
                </a:ln>
                <a:solidFill>
                  <a:prstClr val="white"/>
                </a:solidFill>
                <a:effectLst/>
                <a:uLnTx/>
                <a:uFillTx/>
                <a:latin typeface="Times New Roman"/>
                <a:ea typeface="ＭＳ Ｐゴシック" charset="0"/>
              </a:rPr>
              <a:t> </a:t>
            </a:r>
          </a:p>
          <a:p>
            <a:pPr marL="12700" marR="0" lvl="0" indent="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None/>
              <a:tabLst>
                <a:tab pos="193040" algn="l"/>
              </a:tabLst>
              <a:defRPr/>
            </a:pPr>
            <a:endParaRPr kumimoji="0" lang="en-ZW" sz="2000" b="0" i="0" u="none" strike="sngStrike" kern="0" cap="none" spc="0" normalizeH="0" baseline="0" noProof="0" dirty="0">
              <a:ln>
                <a:noFill/>
              </a:ln>
              <a:solidFill>
                <a:prstClr val="white"/>
              </a:solidFill>
              <a:effectLst/>
              <a:highlight>
                <a:srgbClr val="FFFF00"/>
              </a:highlight>
              <a:uLnTx/>
              <a:uFillTx/>
              <a:latin typeface="Times New Roman"/>
              <a:ea typeface="ＭＳ Ｐゴシック" charset="0"/>
            </a:endParaRPr>
          </a:p>
          <a:p>
            <a:pPr marL="355600" marR="0"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r>
              <a:rPr kumimoji="0" lang="en-US" sz="1600" b="0" i="0" u="none" strike="noStrike" kern="0" cap="none" spc="0" normalizeH="0" baseline="0" noProof="0" dirty="0">
                <a:ln>
                  <a:noFill/>
                </a:ln>
                <a:solidFill>
                  <a:prstClr val="white"/>
                </a:solidFill>
                <a:effectLst/>
                <a:uLnTx/>
                <a:uFillTx/>
                <a:latin typeface="Times New Roman"/>
                <a:ea typeface="ClassGarmnd BT Roman" charset="0"/>
              </a:rPr>
              <a:t>Grants full rights, including the right to return to and reside in the country at any time and the right to vote</a:t>
            </a:r>
          </a:p>
          <a:p>
            <a:pPr marL="355600" marR="0"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endParaRPr kumimoji="0" lang="en-US" sz="1600" b="0" i="0" u="none" strike="noStrike" kern="0" cap="none" spc="0" normalizeH="0" baseline="0" noProof="0" dirty="0">
              <a:ln>
                <a:noFill/>
              </a:ln>
              <a:solidFill>
                <a:prstClr val="white"/>
              </a:solidFill>
              <a:effectLst/>
              <a:uLnTx/>
              <a:uFillTx/>
              <a:latin typeface="Times New Roman"/>
              <a:ea typeface="ClassGarmnd BT Roman" charset="0"/>
            </a:endParaRPr>
          </a:p>
          <a:p>
            <a:pPr marL="355600" marR="696595"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r>
              <a:rPr kumimoji="0" lang="en-US" sz="1600" b="0" i="0" u="none" strike="noStrike" kern="0" cap="none" spc="0" normalizeH="0" baseline="0" noProof="0" dirty="0">
                <a:ln>
                  <a:noFill/>
                </a:ln>
                <a:solidFill>
                  <a:prstClr val="white"/>
                </a:solidFill>
                <a:effectLst/>
                <a:uLnTx/>
                <a:uFillTx/>
                <a:latin typeface="Times New Roman"/>
                <a:ea typeface="ClassGarmnd BT Roman" charset="0"/>
              </a:rPr>
              <a:t>Can usually be passed on to future generations</a:t>
            </a:r>
          </a:p>
          <a:p>
            <a:pPr marL="355600" marR="696595"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endParaRPr kumimoji="0" lang="en-US" sz="1600" b="0" i="0" u="none" strike="noStrike" kern="0" cap="none" spc="0" normalizeH="0" baseline="0" noProof="0" dirty="0">
              <a:ln>
                <a:noFill/>
              </a:ln>
              <a:solidFill>
                <a:prstClr val="white"/>
              </a:solidFill>
              <a:effectLst/>
              <a:uLnTx/>
              <a:uFillTx/>
              <a:latin typeface="Times New Roman"/>
              <a:ea typeface="ClassGarmnd BT Roman" charset="0"/>
            </a:endParaRPr>
          </a:p>
          <a:p>
            <a:pPr marL="355600" marR="0"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r>
              <a:rPr kumimoji="0" lang="en-US" sz="1600" b="0" i="0" u="none" strike="noStrike" kern="0" cap="none" spc="0" normalizeH="0" baseline="0" noProof="0" dirty="0">
                <a:ln>
                  <a:noFill/>
                </a:ln>
                <a:solidFill>
                  <a:prstClr val="white"/>
                </a:solidFill>
                <a:effectLst/>
                <a:uLnTx/>
                <a:uFillTx/>
                <a:latin typeface="Times New Roman"/>
                <a:ea typeface="ClassGarmnd BT Roman" charset="0"/>
              </a:rPr>
              <a:t>Allows international travel</a:t>
            </a:r>
          </a:p>
          <a:p>
            <a:pPr marL="355600" marR="0"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endParaRPr kumimoji="0" lang="en-US" sz="1600" b="0" i="0" u="none" strike="noStrike" kern="0" cap="none" spc="0" normalizeH="0" baseline="0" noProof="0" dirty="0">
              <a:ln>
                <a:noFill/>
              </a:ln>
              <a:solidFill>
                <a:prstClr val="white"/>
              </a:solidFill>
              <a:effectLst/>
              <a:uLnTx/>
              <a:uFillTx/>
              <a:latin typeface="Times New Roman"/>
              <a:ea typeface="ClassGarmnd BT Roman" charset="0"/>
            </a:endParaRPr>
          </a:p>
          <a:p>
            <a:pPr marL="355600" marR="0"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r>
              <a:rPr kumimoji="0" lang="en-US" sz="1600" b="0" i="0" u="none" strike="noStrike" kern="0" cap="none" spc="0" normalizeH="0" baseline="0" noProof="0" dirty="0">
                <a:ln>
                  <a:noFill/>
                </a:ln>
                <a:solidFill>
                  <a:prstClr val="white"/>
                </a:solidFill>
                <a:effectLst/>
                <a:uLnTx/>
                <a:uFillTx/>
                <a:latin typeface="Times New Roman"/>
                <a:ea typeface="ClassGarmnd BT Roman" charset="0"/>
              </a:rPr>
              <a:t>Affords protection from the state</a:t>
            </a:r>
          </a:p>
          <a:p>
            <a:pPr marL="355600" marR="0"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endParaRPr kumimoji="0" lang="en-US" sz="1600" b="0" i="0" u="none" strike="noStrike" kern="0" cap="none" spc="0" normalizeH="0" baseline="0" noProof="0" dirty="0">
              <a:ln>
                <a:noFill/>
              </a:ln>
              <a:solidFill>
                <a:prstClr val="white"/>
              </a:solidFill>
              <a:effectLst/>
              <a:uLnTx/>
              <a:uFillTx/>
              <a:latin typeface="Times New Roman"/>
              <a:ea typeface="ClassGarmnd BT Roman" charset="0"/>
            </a:endParaRPr>
          </a:p>
          <a:p>
            <a:pPr marL="355600" marR="0"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r>
              <a:rPr kumimoji="0" lang="en-US" sz="1600" b="0" i="0" u="none" strike="noStrike" kern="0" cap="none" spc="0" normalizeH="0" baseline="0" noProof="0" dirty="0">
                <a:ln>
                  <a:noFill/>
                </a:ln>
                <a:solidFill>
                  <a:prstClr val="white"/>
                </a:solidFill>
                <a:effectLst/>
                <a:uLnTx/>
                <a:uFillTx/>
                <a:latin typeface="Times New Roman"/>
                <a:ea typeface="ClassGarmnd BT Roman" charset="0"/>
              </a:rPr>
              <a:t>Is lifelong and cannot be withdrawn (except in special circumstances)</a:t>
            </a:r>
          </a:p>
          <a:p>
            <a:pPr marL="355600" marR="0"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endParaRPr kumimoji="0" lang="en-US" sz="1600" b="0" i="0" u="none" strike="noStrike" kern="0" cap="none" spc="0" normalizeH="0" baseline="0" noProof="0" dirty="0">
              <a:ln>
                <a:noFill/>
              </a:ln>
              <a:solidFill>
                <a:prstClr val="white"/>
              </a:solidFill>
              <a:effectLst/>
              <a:uLnTx/>
              <a:uFillTx/>
              <a:latin typeface="Times New Roman"/>
              <a:ea typeface="ClassGarmnd BT Roman" charset="0"/>
            </a:endParaRPr>
          </a:p>
          <a:p>
            <a:pPr marL="355600" marR="0" lvl="0" indent="-342900"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tab pos="193040" algn="l"/>
              </a:tabLst>
              <a:defRPr/>
            </a:pPr>
            <a:r>
              <a:rPr kumimoji="0" lang="en-US" sz="1600" b="0" i="0" u="none" strike="noStrike" kern="0" cap="none" spc="0" normalizeH="0" baseline="0" noProof="0" dirty="0">
                <a:ln>
                  <a:noFill/>
                </a:ln>
                <a:solidFill>
                  <a:prstClr val="white"/>
                </a:solidFill>
                <a:effectLst/>
                <a:uLnTx/>
                <a:uFillTx/>
                <a:latin typeface="Times New Roman"/>
                <a:ea typeface="ClassGarmnd BT Roman" charset="0"/>
              </a:rPr>
              <a:t>Does not affect tax status (except in Eritrea, </a:t>
            </a:r>
            <a:r>
              <a:rPr kumimoji="0" lang="en-GB" sz="1600" b="0" i="0" u="none" strike="noStrike" kern="1200" cap="none" spc="0" normalizeH="0" baseline="0" noProof="0" dirty="0">
                <a:ln>
                  <a:noFill/>
                </a:ln>
                <a:solidFill>
                  <a:prstClr val="white"/>
                </a:solidFill>
                <a:effectLst/>
                <a:uLnTx/>
                <a:uFillTx/>
                <a:latin typeface="Times New Roman"/>
                <a:ea typeface="ＭＳ Ｐゴシック" charset="0"/>
              </a:rPr>
              <a:t>Kyrgyzstan, and the</a:t>
            </a:r>
            <a:r>
              <a:rPr kumimoji="0" lang="en-US" sz="1600" b="0" i="0" u="none" strike="noStrike" kern="0" cap="none" spc="0" normalizeH="0" baseline="0" noProof="0" dirty="0">
                <a:ln>
                  <a:noFill/>
                </a:ln>
                <a:solidFill>
                  <a:prstClr val="white"/>
                </a:solidFill>
                <a:effectLst/>
                <a:uLnTx/>
                <a:uFillTx/>
                <a:latin typeface="Times New Roman"/>
                <a:ea typeface="ClassGarmnd BT Roman" charset="0"/>
              </a:rPr>
              <a:t> USA)</a:t>
            </a:r>
            <a:endParaRPr kumimoji="0" lang="en-ZW" sz="1600" b="0" i="0" u="none" strike="noStrike" kern="0" cap="none" spc="0" normalizeH="0" baseline="0" noProof="0" dirty="0">
              <a:ln>
                <a:noFill/>
              </a:ln>
              <a:solidFill>
                <a:prstClr val="white"/>
              </a:solidFill>
              <a:effectLst/>
              <a:uLnTx/>
              <a:uFillTx/>
              <a:latin typeface="Times New Roman"/>
              <a:ea typeface="ＭＳ Ｐゴシック" charset="0"/>
            </a:endParaRPr>
          </a:p>
          <a:p>
            <a:pPr marL="360363" marR="0" lvl="0" indent="-360363" algn="l" defTabSz="914400" rtl="0" eaLnBrk="0" fontAlgn="base" latinLnBrk="0" hangingPunct="0">
              <a:lnSpc>
                <a:spcPct val="100000"/>
              </a:lnSpc>
              <a:spcBef>
                <a:spcPts val="0"/>
              </a:spcBef>
              <a:spcAft>
                <a:spcPts val="0"/>
              </a:spcAft>
              <a:buClr>
                <a:prstClr val="white"/>
              </a:buClr>
              <a:buSzTx/>
              <a:buFont typeface="Arial" panose="020B0604020202020204" pitchFamily="34" charset="0"/>
              <a:buChar char="•"/>
              <a:tabLst/>
              <a:defRPr/>
            </a:pPr>
            <a:endParaRPr kumimoji="0" lang="en-ZW" sz="2000" b="0" i="0" u="none" strike="noStrike" kern="0" cap="none" spc="0" normalizeH="0" baseline="0" noProof="0" dirty="0">
              <a:ln>
                <a:noFill/>
              </a:ln>
              <a:solidFill>
                <a:prstClr val="white"/>
              </a:solidFill>
              <a:effectLst/>
              <a:uLnTx/>
              <a:uFillTx/>
              <a:latin typeface="Times New Roman"/>
              <a:ea typeface="ＭＳ Ｐゴシック" charset="0"/>
            </a:endParaRPr>
          </a:p>
        </p:txBody>
      </p:sp>
    </p:spTree>
    <p:extLst>
      <p:ext uri="{BB962C8B-B14F-4D97-AF65-F5344CB8AC3E}">
        <p14:creationId xmlns:p14="http://schemas.microsoft.com/office/powerpoint/2010/main" val="234790731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D0493951-A394-562A-C000-A19F6DF60D62}"/>
              </a:ext>
            </a:extLst>
          </p:cNvPr>
          <p:cNvSpPr>
            <a:spLocks noGrp="1"/>
          </p:cNvSpPr>
          <p:nvPr>
            <p:ph type="subTitle" idx="4"/>
          </p:nvPr>
        </p:nvSpPr>
        <p:spPr/>
        <p:txBody>
          <a:bodyPr/>
          <a:lstStyle/>
          <a:p>
            <a:r>
              <a:rPr lang="en-ZW" sz="2600" dirty="0"/>
              <a:t>Reasons for Acquiring Alternative Residences / Citizenships</a:t>
            </a:r>
          </a:p>
        </p:txBody>
      </p:sp>
      <p:sp>
        <p:nvSpPr>
          <p:cNvPr id="3" name="Content Placeholder 2">
            <a:extLst>
              <a:ext uri="{FF2B5EF4-FFF2-40B4-BE49-F238E27FC236}">
                <a16:creationId xmlns:a16="http://schemas.microsoft.com/office/drawing/2014/main" id="{012E0BC2-4E62-5F48-50EC-53C3D6E3B94E}"/>
              </a:ext>
            </a:extLst>
          </p:cNvPr>
          <p:cNvSpPr>
            <a:spLocks noGrp="1"/>
          </p:cNvSpPr>
          <p:nvPr>
            <p:ph sz="half" idx="2"/>
          </p:nvPr>
        </p:nvSpPr>
        <p:spPr/>
        <p:txBody>
          <a:bodyPr/>
          <a:lstStyle/>
          <a:p>
            <a:pPr marL="0" indent="0">
              <a:spcAft>
                <a:spcPts val="900"/>
              </a:spcAft>
              <a:buNone/>
            </a:pPr>
            <a:r>
              <a:rPr lang="en-US" sz="2000" i="1" dirty="0">
                <a:latin typeface="Times New Roman" panose="02020603050405020304" pitchFamily="18" charset="0"/>
                <a:ea typeface="Classical Garamond BT" charset="0"/>
                <a:cs typeface="Times New Roman" panose="02020603050405020304" pitchFamily="18" charset="0"/>
              </a:rPr>
              <a:t>Global mobility</a:t>
            </a:r>
            <a:br>
              <a:rPr lang="en-US" sz="2000" i="1" dirty="0">
                <a:latin typeface="Times New Roman" panose="02020603050405020304" pitchFamily="18" charset="0"/>
                <a:ea typeface="Classical Garamond BT" charset="0"/>
                <a:cs typeface="Times New Roman" panose="02020603050405020304" pitchFamily="18" charset="0"/>
              </a:rPr>
            </a:br>
            <a:endParaRPr lang="en-US" sz="2000" i="1" dirty="0">
              <a:latin typeface="Times New Roman" panose="02020603050405020304" pitchFamily="18" charset="0"/>
              <a:ea typeface="Classical Garamond BT" charset="0"/>
              <a:cs typeface="Times New Roman" panose="02020603050405020304" pitchFamily="18" charset="0"/>
            </a:endParaRPr>
          </a:p>
          <a:p>
            <a:pPr marL="0" indent="0">
              <a:buNone/>
            </a:pPr>
            <a:r>
              <a:rPr lang="en-US" sz="1800" dirty="0">
                <a:latin typeface="Times New Roman" panose="02020603050405020304" pitchFamily="18" charset="0"/>
                <a:ea typeface="Classical Garamond BT" charset="0"/>
                <a:cs typeface="Times New Roman" panose="02020603050405020304" pitchFamily="18" charset="0"/>
              </a:rPr>
              <a:t>- A second passport can offer visa-free or easier travel to countries where a U.S. passport may require visas or face restrictions, plus flexibility during geopolitical uncertainty.</a:t>
            </a:r>
          </a:p>
          <a:p>
            <a:pPr marL="0" indent="0">
              <a:buNone/>
            </a:pPr>
            <a:endParaRPr lang="en-ZW" sz="1800" dirty="0"/>
          </a:p>
        </p:txBody>
      </p:sp>
      <p:sp>
        <p:nvSpPr>
          <p:cNvPr id="5" name="Content Placeholder 4">
            <a:extLst>
              <a:ext uri="{FF2B5EF4-FFF2-40B4-BE49-F238E27FC236}">
                <a16:creationId xmlns:a16="http://schemas.microsoft.com/office/drawing/2014/main" id="{3AFAEC33-0BD3-1AED-7867-9C1BD64440E8}"/>
              </a:ext>
            </a:extLst>
          </p:cNvPr>
          <p:cNvSpPr>
            <a:spLocks noGrp="1"/>
          </p:cNvSpPr>
          <p:nvPr>
            <p:ph sz="half" idx="10"/>
          </p:nvPr>
        </p:nvSpPr>
        <p:spPr/>
        <p:txBody>
          <a:bodyPr/>
          <a:lstStyle/>
          <a:p>
            <a:pPr marL="0" indent="0">
              <a:spcAft>
                <a:spcPts val="900"/>
              </a:spcAft>
              <a:buNone/>
            </a:pPr>
            <a:r>
              <a:rPr lang="en-ZW" sz="2000" i="1" dirty="0"/>
              <a:t>Plan B / Security / Insurance plan</a:t>
            </a:r>
            <a:br>
              <a:rPr lang="en-ZW" sz="2000" i="1" dirty="0"/>
            </a:br>
            <a:endParaRPr lang="en-ZW" sz="2000" i="1" dirty="0"/>
          </a:p>
          <a:p>
            <a:pPr marL="0" indent="0">
              <a:buNone/>
            </a:pPr>
            <a:r>
              <a:rPr lang="en-US" sz="1800" dirty="0"/>
              <a:t>- People want a backup option—somewhere stable to live, work, or relocate if there are political, economic, or social disruptions in the U.S.</a:t>
            </a:r>
            <a:endParaRPr lang="en-ZW" sz="1800" dirty="0"/>
          </a:p>
          <a:p>
            <a:endParaRPr lang="en-ZW" sz="1600" dirty="0">
              <a:solidFill>
                <a:srgbClr val="FFFFFF"/>
              </a:solidFill>
            </a:endParaRPr>
          </a:p>
          <a:p>
            <a:endParaRPr lang="en-ZW" sz="1600" dirty="0">
              <a:solidFill>
                <a:srgbClr val="FFFFFF"/>
              </a:solidFill>
            </a:endParaRPr>
          </a:p>
          <a:p>
            <a:endParaRPr lang="en-ZW" sz="1800" dirty="0"/>
          </a:p>
        </p:txBody>
      </p:sp>
      <p:sp>
        <p:nvSpPr>
          <p:cNvPr id="6" name="Content Placeholder 5">
            <a:extLst>
              <a:ext uri="{FF2B5EF4-FFF2-40B4-BE49-F238E27FC236}">
                <a16:creationId xmlns:a16="http://schemas.microsoft.com/office/drawing/2014/main" id="{47885E4A-6AC0-A343-B8FA-D147724D71FB}"/>
              </a:ext>
            </a:extLst>
          </p:cNvPr>
          <p:cNvSpPr>
            <a:spLocks noGrp="1"/>
          </p:cNvSpPr>
          <p:nvPr>
            <p:ph sz="half" idx="11"/>
          </p:nvPr>
        </p:nvSpPr>
        <p:spPr/>
        <p:txBody>
          <a:bodyPr/>
          <a:lstStyle/>
          <a:p>
            <a:pPr marL="0" indent="0">
              <a:spcAft>
                <a:spcPts val="900"/>
              </a:spcAft>
              <a:buNone/>
            </a:pPr>
            <a:r>
              <a:rPr lang="en-ZW" sz="2000" i="1" dirty="0"/>
              <a:t>Children's Education</a:t>
            </a:r>
            <a:br>
              <a:rPr lang="en-ZW" sz="2000" i="1" dirty="0"/>
            </a:br>
            <a:endParaRPr lang="en-ZW" sz="2000" i="1" dirty="0"/>
          </a:p>
          <a:p>
            <a:pPr marL="0" indent="0">
              <a:spcAft>
                <a:spcPts val="900"/>
              </a:spcAft>
              <a:buNone/>
            </a:pPr>
            <a:r>
              <a:rPr lang="en-ZW" sz="2000" i="1" dirty="0"/>
              <a:t>- </a:t>
            </a:r>
            <a:r>
              <a:rPr lang="en-US" sz="1800" dirty="0"/>
              <a:t>Residency or citizenship programs unlock access to better and more affordable education in top schools in Europe, the UK, and Australia &amp; New Zealand.</a:t>
            </a:r>
            <a:endParaRPr lang="en-ZW" sz="1800" dirty="0"/>
          </a:p>
          <a:p>
            <a:endParaRPr lang="en-ZW" sz="1800" dirty="0"/>
          </a:p>
        </p:txBody>
      </p:sp>
      <p:sp>
        <p:nvSpPr>
          <p:cNvPr id="8" name="Content Placeholder 7">
            <a:extLst>
              <a:ext uri="{FF2B5EF4-FFF2-40B4-BE49-F238E27FC236}">
                <a16:creationId xmlns:a16="http://schemas.microsoft.com/office/drawing/2014/main" id="{B7A1DD5B-15DD-2000-08FF-5AB244403EF2}"/>
              </a:ext>
            </a:extLst>
          </p:cNvPr>
          <p:cNvSpPr>
            <a:spLocks noGrp="1"/>
          </p:cNvSpPr>
          <p:nvPr>
            <p:ph sz="half" idx="12"/>
          </p:nvPr>
        </p:nvSpPr>
        <p:spPr>
          <a:xfrm>
            <a:off x="5957187" y="4586767"/>
            <a:ext cx="3876105" cy="2235394"/>
          </a:xfrm>
        </p:spPr>
        <p:txBody>
          <a:bodyPr/>
          <a:lstStyle/>
          <a:p>
            <a:pPr marL="0" indent="0">
              <a:buNone/>
            </a:pPr>
            <a:r>
              <a:rPr lang="en-US" sz="2000" i="1" dirty="0"/>
              <a:t>Diversification of assets/Succession Planning</a:t>
            </a:r>
          </a:p>
          <a:p>
            <a:endParaRPr lang="en-US" dirty="0"/>
          </a:p>
          <a:p>
            <a:pPr marL="0" indent="0">
              <a:buNone/>
            </a:pPr>
            <a:r>
              <a:rPr lang="en-US" sz="1800" dirty="0"/>
              <a:t>- Having a second residence or citizenship  can make it easier to open bank accounts, invest internationally and operate businesses globally.</a:t>
            </a:r>
          </a:p>
          <a:p>
            <a:endParaRPr lang="en-US" dirty="0"/>
          </a:p>
        </p:txBody>
      </p:sp>
      <p:cxnSp>
        <p:nvCxnSpPr>
          <p:cNvPr id="2" name="Straight Connector 1">
            <a:extLst>
              <a:ext uri="{FF2B5EF4-FFF2-40B4-BE49-F238E27FC236}">
                <a16:creationId xmlns:a16="http://schemas.microsoft.com/office/drawing/2014/main" id="{223F5180-0CEE-3286-0AC7-B83F40777ADA}"/>
              </a:ext>
            </a:extLst>
          </p:cNvPr>
          <p:cNvCxnSpPr>
            <a:cxnSpLocks/>
          </p:cNvCxnSpPr>
          <p:nvPr/>
        </p:nvCxnSpPr>
        <p:spPr>
          <a:xfrm>
            <a:off x="5346700" y="1496112"/>
            <a:ext cx="0" cy="555602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38361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C4D6F86-EEDB-1C0D-4C7D-ABFA21798878}"/>
              </a:ext>
            </a:extLst>
          </p:cNvPr>
          <p:cNvSpPr>
            <a:spLocks noGrp="1"/>
          </p:cNvSpPr>
          <p:nvPr>
            <p:ph type="subTitle" idx="4"/>
          </p:nvPr>
        </p:nvSpPr>
        <p:spPr/>
        <p:txBody>
          <a:bodyPr/>
          <a:lstStyle/>
          <a:p>
            <a:r>
              <a:rPr lang="en-ZW" dirty="0"/>
              <a:t>Most Popular Programs for US citizens</a:t>
            </a:r>
          </a:p>
        </p:txBody>
      </p:sp>
      <p:sp>
        <p:nvSpPr>
          <p:cNvPr id="8" name="Content Placeholder 7">
            <a:extLst>
              <a:ext uri="{FF2B5EF4-FFF2-40B4-BE49-F238E27FC236}">
                <a16:creationId xmlns:a16="http://schemas.microsoft.com/office/drawing/2014/main" id="{663EA384-3EE9-58FE-0C43-19BD27A63081}"/>
              </a:ext>
            </a:extLst>
          </p:cNvPr>
          <p:cNvSpPr>
            <a:spLocks noGrp="1"/>
          </p:cNvSpPr>
          <p:nvPr>
            <p:ph sz="half" idx="2"/>
          </p:nvPr>
        </p:nvSpPr>
        <p:spPr>
          <a:xfrm>
            <a:off x="4475747" y="1824675"/>
            <a:ext cx="5912852" cy="5057388"/>
          </a:xfrm>
        </p:spPr>
        <p:txBody>
          <a:bodyPr/>
          <a:lstStyle/>
          <a:p>
            <a:r>
              <a:rPr lang="en-ZW" sz="1764" b="1" dirty="0"/>
              <a:t>Caribbean:</a:t>
            </a:r>
          </a:p>
          <a:p>
            <a:endParaRPr lang="en-ZW" sz="1764" dirty="0"/>
          </a:p>
          <a:p>
            <a:endParaRPr lang="en-ZW" sz="1764" dirty="0"/>
          </a:p>
          <a:p>
            <a:pPr marL="0" indent="0">
              <a:buNone/>
            </a:pPr>
            <a:endParaRPr lang="en-ZW" sz="1764" dirty="0"/>
          </a:p>
          <a:p>
            <a:r>
              <a:rPr lang="en-ZW" sz="1764" b="1" dirty="0"/>
              <a:t>Europe</a:t>
            </a:r>
          </a:p>
          <a:p>
            <a:endParaRPr lang="en-ZW" sz="1764" b="1" dirty="0"/>
          </a:p>
          <a:p>
            <a:pPr lvl="1"/>
            <a:endParaRPr lang="en-ZW" sz="1764" dirty="0"/>
          </a:p>
          <a:p>
            <a:pPr lvl="1"/>
            <a:endParaRPr lang="en-ZW" sz="1764" dirty="0"/>
          </a:p>
          <a:p>
            <a:endParaRPr lang="en-ZW" sz="1764" dirty="0"/>
          </a:p>
          <a:p>
            <a:r>
              <a:rPr lang="en-ZW" sz="1764" b="1" dirty="0"/>
              <a:t>Others</a:t>
            </a:r>
          </a:p>
          <a:p>
            <a:pPr marL="0" indent="0">
              <a:buNone/>
            </a:pPr>
            <a:endParaRPr lang="en-ZW" sz="1764" b="1" dirty="0"/>
          </a:p>
          <a:p>
            <a:pPr marL="0" indent="0">
              <a:buNone/>
            </a:pPr>
            <a:endParaRPr lang="en-ZW" sz="1764" b="1" dirty="0"/>
          </a:p>
          <a:p>
            <a:pPr marL="0" indent="0">
              <a:buNone/>
            </a:pPr>
            <a:endParaRPr lang="en-ZW" sz="1764" b="1" dirty="0"/>
          </a:p>
          <a:p>
            <a:pPr marL="0" indent="0">
              <a:buNone/>
            </a:pPr>
            <a:endParaRPr lang="en-ZW" sz="1764" b="1" dirty="0"/>
          </a:p>
          <a:p>
            <a:pPr marL="0" indent="0">
              <a:buNone/>
            </a:pPr>
            <a:r>
              <a:rPr lang="en-ZW" b="1" dirty="0"/>
              <a:t>Non-Americans often come to the US through the EB5 program</a:t>
            </a:r>
            <a:endParaRPr lang="en-ZW" dirty="0"/>
          </a:p>
        </p:txBody>
      </p:sp>
      <p:pic>
        <p:nvPicPr>
          <p:cNvPr id="7" name="Picture Placeholder 6" descr="A picture containing text, case, accessory&#10;&#10;Description automatically generated">
            <a:extLst>
              <a:ext uri="{FF2B5EF4-FFF2-40B4-BE49-F238E27FC236}">
                <a16:creationId xmlns:a16="http://schemas.microsoft.com/office/drawing/2014/main" id="{D61DD46E-6664-9E9D-775F-16C40B8F4DED}"/>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1316" r="1316"/>
          <a:stretch/>
        </p:blipFill>
        <p:spPr>
          <a:xfrm>
            <a:off x="304801" y="2450592"/>
            <a:ext cx="3914658" cy="3621245"/>
          </a:xfrm>
          <a:prstGeom prst="rect">
            <a:avLst/>
          </a:prstGeom>
        </p:spPr>
      </p:pic>
      <p:graphicFrame>
        <p:nvGraphicFramePr>
          <p:cNvPr id="2" name="Table 1">
            <a:extLst>
              <a:ext uri="{FF2B5EF4-FFF2-40B4-BE49-F238E27FC236}">
                <a16:creationId xmlns:a16="http://schemas.microsoft.com/office/drawing/2014/main" id="{DF090617-BE61-9AFB-9C47-868A1B85AEEF}"/>
              </a:ext>
            </a:extLst>
          </p:cNvPr>
          <p:cNvGraphicFramePr>
            <a:graphicFrameLocks noGrp="1"/>
          </p:cNvGraphicFramePr>
          <p:nvPr>
            <p:extLst>
              <p:ext uri="{D42A27DB-BD31-4B8C-83A1-F6EECF244321}">
                <p14:modId xmlns:p14="http://schemas.microsoft.com/office/powerpoint/2010/main" val="986197664"/>
              </p:ext>
            </p:extLst>
          </p:nvPr>
        </p:nvGraphicFramePr>
        <p:xfrm>
          <a:off x="4994662" y="2119535"/>
          <a:ext cx="5087800" cy="1010920"/>
        </p:xfrm>
        <a:graphic>
          <a:graphicData uri="http://schemas.openxmlformats.org/drawingml/2006/table">
            <a:tbl>
              <a:tblPr firstRow="1" bandRow="1">
                <a:tableStyleId>{2D5ABB26-0587-4C30-8999-92F81FD0307C}</a:tableStyleId>
              </a:tblPr>
              <a:tblGrid>
                <a:gridCol w="2543900">
                  <a:extLst>
                    <a:ext uri="{9D8B030D-6E8A-4147-A177-3AD203B41FA5}">
                      <a16:colId xmlns:a16="http://schemas.microsoft.com/office/drawing/2014/main" val="3907225481"/>
                    </a:ext>
                  </a:extLst>
                </a:gridCol>
                <a:gridCol w="2543900">
                  <a:extLst>
                    <a:ext uri="{9D8B030D-6E8A-4147-A177-3AD203B41FA5}">
                      <a16:colId xmlns:a16="http://schemas.microsoft.com/office/drawing/2014/main" val="3415590088"/>
                    </a:ext>
                  </a:extLst>
                </a:gridCol>
              </a:tblGrid>
              <a:tr h="370840">
                <a:tc>
                  <a:txBody>
                    <a:bodyPr/>
                    <a:lstStyle/>
                    <a:p>
                      <a:r>
                        <a:rPr lang="en-SG" sz="1800" dirty="0"/>
                        <a:t>Grenada</a:t>
                      </a:r>
                    </a:p>
                    <a:p>
                      <a:endParaRPr lang="en-SG" sz="1800" dirty="0"/>
                    </a:p>
                  </a:txBody>
                  <a:tcPr/>
                </a:tc>
                <a:tc>
                  <a:txBody>
                    <a:bodyPr/>
                    <a:lstStyle/>
                    <a:p>
                      <a:r>
                        <a:rPr lang="en-SG" sz="1800" dirty="0"/>
                        <a:t>St. Kitts &amp; Nevis</a:t>
                      </a:r>
                    </a:p>
                  </a:txBody>
                  <a:tcPr/>
                </a:tc>
                <a:extLst>
                  <a:ext uri="{0D108BD9-81ED-4DB2-BD59-A6C34878D82A}">
                    <a16:rowId xmlns:a16="http://schemas.microsoft.com/office/drawing/2014/main" val="3610173998"/>
                  </a:ext>
                </a:extLst>
              </a:tr>
              <a:tr h="370840">
                <a:tc>
                  <a:txBody>
                    <a:bodyPr/>
                    <a:lstStyle/>
                    <a:p>
                      <a:endParaRPr lang="en-SG" sz="1800" dirty="0"/>
                    </a:p>
                  </a:txBody>
                  <a:tcPr/>
                </a:tc>
                <a:tc>
                  <a:txBody>
                    <a:bodyPr/>
                    <a:lstStyle/>
                    <a:p>
                      <a:endParaRPr lang="en-SG" sz="1800" dirty="0"/>
                    </a:p>
                  </a:txBody>
                  <a:tcPr/>
                </a:tc>
                <a:extLst>
                  <a:ext uri="{0D108BD9-81ED-4DB2-BD59-A6C34878D82A}">
                    <a16:rowId xmlns:a16="http://schemas.microsoft.com/office/drawing/2014/main" val="2305473459"/>
                  </a:ext>
                </a:extLst>
              </a:tr>
            </a:tbl>
          </a:graphicData>
        </a:graphic>
      </p:graphicFrame>
      <p:graphicFrame>
        <p:nvGraphicFramePr>
          <p:cNvPr id="4" name="Table 3">
            <a:extLst>
              <a:ext uri="{FF2B5EF4-FFF2-40B4-BE49-F238E27FC236}">
                <a16:creationId xmlns:a16="http://schemas.microsoft.com/office/drawing/2014/main" id="{DDCDE923-6D6B-07AA-1076-77C305F51231}"/>
              </a:ext>
            </a:extLst>
          </p:cNvPr>
          <p:cNvGraphicFramePr>
            <a:graphicFrameLocks noGrp="1"/>
          </p:cNvGraphicFramePr>
          <p:nvPr>
            <p:extLst>
              <p:ext uri="{D42A27DB-BD31-4B8C-83A1-F6EECF244321}">
                <p14:modId xmlns:p14="http://schemas.microsoft.com/office/powerpoint/2010/main" val="1617613228"/>
              </p:ext>
            </p:extLst>
          </p:nvPr>
        </p:nvGraphicFramePr>
        <p:xfrm>
          <a:off x="4994662" y="3474093"/>
          <a:ext cx="4935856" cy="1112520"/>
        </p:xfrm>
        <a:graphic>
          <a:graphicData uri="http://schemas.openxmlformats.org/drawingml/2006/table">
            <a:tbl>
              <a:tblPr firstRow="1" bandRow="1">
                <a:tableStyleId>{2D5ABB26-0587-4C30-8999-92F81FD0307C}</a:tableStyleId>
              </a:tblPr>
              <a:tblGrid>
                <a:gridCol w="2467928">
                  <a:extLst>
                    <a:ext uri="{9D8B030D-6E8A-4147-A177-3AD203B41FA5}">
                      <a16:colId xmlns:a16="http://schemas.microsoft.com/office/drawing/2014/main" val="2618936455"/>
                    </a:ext>
                  </a:extLst>
                </a:gridCol>
                <a:gridCol w="2467928">
                  <a:extLst>
                    <a:ext uri="{9D8B030D-6E8A-4147-A177-3AD203B41FA5}">
                      <a16:colId xmlns:a16="http://schemas.microsoft.com/office/drawing/2014/main" val="114373143"/>
                    </a:ext>
                  </a:extLst>
                </a:gridCol>
              </a:tblGrid>
              <a:tr h="370840">
                <a:tc>
                  <a:txBody>
                    <a:bodyPr/>
                    <a:lstStyle/>
                    <a:p>
                      <a:r>
                        <a:rPr lang="en-SG" dirty="0"/>
                        <a:t>Greece</a:t>
                      </a:r>
                    </a:p>
                  </a:txBody>
                  <a:tcPr/>
                </a:tc>
                <a:tc>
                  <a:txBody>
                    <a:bodyPr/>
                    <a:lstStyle/>
                    <a:p>
                      <a:r>
                        <a:rPr lang="en-SG" dirty="0"/>
                        <a:t>Portugal</a:t>
                      </a:r>
                    </a:p>
                  </a:txBody>
                  <a:tcPr/>
                </a:tc>
                <a:extLst>
                  <a:ext uri="{0D108BD9-81ED-4DB2-BD59-A6C34878D82A}">
                    <a16:rowId xmlns:a16="http://schemas.microsoft.com/office/drawing/2014/main" val="3424527801"/>
                  </a:ext>
                </a:extLst>
              </a:tr>
              <a:tr h="370840">
                <a:tc>
                  <a:txBody>
                    <a:bodyPr/>
                    <a:lstStyle/>
                    <a:p>
                      <a:r>
                        <a:rPr lang="en-SG" dirty="0"/>
                        <a:t>Italy</a:t>
                      </a:r>
                    </a:p>
                  </a:txBody>
                  <a:tcPr/>
                </a:tc>
                <a:tc>
                  <a:txBody>
                    <a:bodyPr/>
                    <a:lstStyle/>
                    <a:p>
                      <a:r>
                        <a:rPr lang="en-SG" dirty="0"/>
                        <a:t>Switzerland</a:t>
                      </a:r>
                    </a:p>
                  </a:txBody>
                  <a:tcPr/>
                </a:tc>
                <a:extLst>
                  <a:ext uri="{0D108BD9-81ED-4DB2-BD59-A6C34878D82A}">
                    <a16:rowId xmlns:a16="http://schemas.microsoft.com/office/drawing/2014/main" val="2701774342"/>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SG" dirty="0"/>
                        <a:t>Malta</a:t>
                      </a:r>
                    </a:p>
                  </a:txBody>
                  <a:tcPr/>
                </a:tc>
                <a:tc>
                  <a:txBody>
                    <a:bodyPr/>
                    <a:lstStyle/>
                    <a:p>
                      <a:endParaRPr lang="en-SG" dirty="0"/>
                    </a:p>
                  </a:txBody>
                  <a:tcPr/>
                </a:tc>
                <a:extLst>
                  <a:ext uri="{0D108BD9-81ED-4DB2-BD59-A6C34878D82A}">
                    <a16:rowId xmlns:a16="http://schemas.microsoft.com/office/drawing/2014/main" val="1156513048"/>
                  </a:ext>
                </a:extLst>
              </a:tr>
            </a:tbl>
          </a:graphicData>
        </a:graphic>
      </p:graphicFrame>
      <p:graphicFrame>
        <p:nvGraphicFramePr>
          <p:cNvPr id="5" name="Table 4">
            <a:extLst>
              <a:ext uri="{FF2B5EF4-FFF2-40B4-BE49-F238E27FC236}">
                <a16:creationId xmlns:a16="http://schemas.microsoft.com/office/drawing/2014/main" id="{2843CECD-A65E-730D-8316-A377625EDBCA}"/>
              </a:ext>
            </a:extLst>
          </p:cNvPr>
          <p:cNvGraphicFramePr>
            <a:graphicFrameLocks noGrp="1"/>
          </p:cNvGraphicFramePr>
          <p:nvPr>
            <p:extLst>
              <p:ext uri="{D42A27DB-BD31-4B8C-83A1-F6EECF244321}">
                <p14:modId xmlns:p14="http://schemas.microsoft.com/office/powerpoint/2010/main" val="1635544841"/>
              </p:ext>
            </p:extLst>
          </p:nvPr>
        </p:nvGraphicFramePr>
        <p:xfrm>
          <a:off x="4994662" y="5127301"/>
          <a:ext cx="4935856" cy="1112520"/>
        </p:xfrm>
        <a:graphic>
          <a:graphicData uri="http://schemas.openxmlformats.org/drawingml/2006/table">
            <a:tbl>
              <a:tblPr firstRow="1" bandRow="1">
                <a:tableStyleId>{2D5ABB26-0587-4C30-8999-92F81FD0307C}</a:tableStyleId>
              </a:tblPr>
              <a:tblGrid>
                <a:gridCol w="2467928">
                  <a:extLst>
                    <a:ext uri="{9D8B030D-6E8A-4147-A177-3AD203B41FA5}">
                      <a16:colId xmlns:a16="http://schemas.microsoft.com/office/drawing/2014/main" val="2785611756"/>
                    </a:ext>
                  </a:extLst>
                </a:gridCol>
                <a:gridCol w="2467928">
                  <a:extLst>
                    <a:ext uri="{9D8B030D-6E8A-4147-A177-3AD203B41FA5}">
                      <a16:colId xmlns:a16="http://schemas.microsoft.com/office/drawing/2014/main" val="1954336439"/>
                    </a:ext>
                  </a:extLst>
                </a:gridCol>
              </a:tblGrid>
              <a:tr h="370840">
                <a:tc>
                  <a:txBody>
                    <a:bodyPr/>
                    <a:lstStyle/>
                    <a:p>
                      <a:r>
                        <a:rPr lang="en-SG" dirty="0"/>
                        <a:t>Australia</a:t>
                      </a:r>
                    </a:p>
                  </a:txBody>
                  <a:tcPr/>
                </a:tc>
                <a:tc>
                  <a:txBody>
                    <a:bodyPr/>
                    <a:lstStyle/>
                    <a:p>
                      <a:r>
                        <a:rPr lang="en-SG" dirty="0"/>
                        <a:t>Panama</a:t>
                      </a:r>
                    </a:p>
                  </a:txBody>
                  <a:tcPr/>
                </a:tc>
                <a:extLst>
                  <a:ext uri="{0D108BD9-81ED-4DB2-BD59-A6C34878D82A}">
                    <a16:rowId xmlns:a16="http://schemas.microsoft.com/office/drawing/2014/main" val="1811475423"/>
                  </a:ext>
                </a:extLst>
              </a:tr>
              <a:tr h="370840">
                <a:tc>
                  <a:txBody>
                    <a:bodyPr/>
                    <a:lstStyle/>
                    <a:p>
                      <a:r>
                        <a:rPr lang="en-SG" dirty="0"/>
                        <a:t>Costa Rica</a:t>
                      </a:r>
                    </a:p>
                  </a:txBody>
                  <a:tcPr/>
                </a:tc>
                <a:tc>
                  <a:txBody>
                    <a:bodyPr/>
                    <a:lstStyle/>
                    <a:p>
                      <a:r>
                        <a:rPr lang="en-SG" dirty="0"/>
                        <a:t>UAE</a:t>
                      </a:r>
                    </a:p>
                  </a:txBody>
                  <a:tcPr/>
                </a:tc>
                <a:extLst>
                  <a:ext uri="{0D108BD9-81ED-4DB2-BD59-A6C34878D82A}">
                    <a16:rowId xmlns:a16="http://schemas.microsoft.com/office/drawing/2014/main" val="2249795498"/>
                  </a:ext>
                </a:extLst>
              </a:tr>
              <a:tr h="370840">
                <a:tc>
                  <a:txBody>
                    <a:bodyPr/>
                    <a:lstStyle/>
                    <a:p>
                      <a:r>
                        <a:rPr lang="en-SG" dirty="0"/>
                        <a:t>New Zealand</a:t>
                      </a:r>
                    </a:p>
                  </a:txBody>
                  <a:tcPr/>
                </a:tc>
                <a:tc>
                  <a:txBody>
                    <a:bodyPr/>
                    <a:lstStyle/>
                    <a:p>
                      <a:endParaRPr lang="en-SG" dirty="0"/>
                    </a:p>
                  </a:txBody>
                  <a:tcPr/>
                </a:tc>
                <a:extLst>
                  <a:ext uri="{0D108BD9-81ED-4DB2-BD59-A6C34878D82A}">
                    <a16:rowId xmlns:a16="http://schemas.microsoft.com/office/drawing/2014/main" val="1592119711"/>
                  </a:ext>
                </a:extLst>
              </a:tr>
            </a:tbl>
          </a:graphicData>
        </a:graphic>
      </p:graphicFrame>
    </p:spTree>
    <p:extLst>
      <p:ext uri="{BB962C8B-B14F-4D97-AF65-F5344CB8AC3E}">
        <p14:creationId xmlns:p14="http://schemas.microsoft.com/office/powerpoint/2010/main" val="3725513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9A326F3-02DA-0DB0-A13D-BC5C0DFD0E04}"/>
              </a:ext>
            </a:extLst>
          </p:cNvPr>
          <p:cNvSpPr>
            <a:spLocks noGrp="1"/>
          </p:cNvSpPr>
          <p:nvPr>
            <p:ph type="subTitle" idx="4"/>
          </p:nvPr>
        </p:nvSpPr>
        <p:spPr/>
        <p:txBody>
          <a:bodyPr/>
          <a:lstStyle/>
          <a:p>
            <a:r>
              <a:rPr lang="en-GB" dirty="0"/>
              <a:t>Most Popular Options for Americans</a:t>
            </a:r>
            <a:endParaRPr lang="en-CH" dirty="0"/>
          </a:p>
        </p:txBody>
      </p:sp>
    </p:spTree>
    <p:extLst>
      <p:ext uri="{BB962C8B-B14F-4D97-AF65-F5344CB8AC3E}">
        <p14:creationId xmlns:p14="http://schemas.microsoft.com/office/powerpoint/2010/main" val="1437015610"/>
      </p:ext>
    </p:extLst>
  </p:cSld>
  <p:clrMapOvr>
    <a:masterClrMapping/>
  </p:clrMapOvr>
</p:sld>
</file>

<file path=ppt/theme/theme1.xml><?xml version="1.0" encoding="utf-8"?>
<a:theme xmlns:a="http://schemas.openxmlformats.org/drawingml/2006/main" name="HP template">
  <a:themeElements>
    <a:clrScheme name="H&amp;P">
      <a:dk1>
        <a:srgbClr val="646367"/>
      </a:dk1>
      <a:lt1>
        <a:sysClr val="window" lastClr="FFFFFF"/>
      </a:lt1>
      <a:dk2>
        <a:srgbClr val="646466"/>
      </a:dk2>
      <a:lt2>
        <a:srgbClr val="F2F2F2"/>
      </a:lt2>
      <a:accent1>
        <a:srgbClr val="415364"/>
      </a:accent1>
      <a:accent2>
        <a:srgbClr val="4B4B4D"/>
      </a:accent2>
      <a:accent3>
        <a:srgbClr val="C6C7C8"/>
      </a:accent3>
      <a:accent4>
        <a:srgbClr val="707173"/>
      </a:accent4>
      <a:accent5>
        <a:srgbClr val="C1C5C8"/>
      </a:accent5>
      <a:accent6>
        <a:srgbClr val="76777A"/>
      </a:accent6>
      <a:hlink>
        <a:srgbClr val="344150"/>
      </a:hlink>
      <a:folHlink>
        <a:srgbClr val="344150"/>
      </a:folHlink>
    </a:clrScheme>
    <a:fontScheme name="H&amp;P 2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H&amp;P">
      <a:dk1>
        <a:srgbClr val="646367"/>
      </a:dk1>
      <a:lt1>
        <a:sysClr val="window" lastClr="FFFFFF"/>
      </a:lt1>
      <a:dk2>
        <a:srgbClr val="646466"/>
      </a:dk2>
      <a:lt2>
        <a:srgbClr val="F2F2F2"/>
      </a:lt2>
      <a:accent1>
        <a:srgbClr val="415364"/>
      </a:accent1>
      <a:accent2>
        <a:srgbClr val="4B4B4D"/>
      </a:accent2>
      <a:accent3>
        <a:srgbClr val="C6C7C8"/>
      </a:accent3>
      <a:accent4>
        <a:srgbClr val="707173"/>
      </a:accent4>
      <a:accent5>
        <a:srgbClr val="C1C5C8"/>
      </a:accent5>
      <a:accent6>
        <a:srgbClr val="76777A"/>
      </a:accent6>
      <a:hlink>
        <a:srgbClr val="344150"/>
      </a:hlink>
      <a:folHlink>
        <a:srgbClr val="344150"/>
      </a:folHlink>
    </a:clrScheme>
    <a:fontScheme name="H&amp;P 2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577411FECCC85418888D6314F7E3796" ma:contentTypeVersion="10" ma:contentTypeDescription="Create a new document." ma:contentTypeScope="" ma:versionID="b66b64a939bd03a894f5b6bf3e10dc3d">
  <xsd:schema xmlns:xsd="http://www.w3.org/2001/XMLSchema" xmlns:xs="http://www.w3.org/2001/XMLSchema" xmlns:p="http://schemas.microsoft.com/office/2006/metadata/properties" xmlns:ns1="http://schemas.microsoft.com/sharepoint/v3" xmlns:ns2="fcb4eaf6-a311-4992-a062-3390450099f3" xmlns:ns3="be39dd4d-bdee-4245-8d04-cb7e04b4f9fd" xmlns:ns4="f783e474-ef96-4fbc-9f84-a1860d7da5c5" targetNamespace="http://schemas.microsoft.com/office/2006/metadata/properties" ma:root="true" ma:fieldsID="9e38eda167524ccef7d08394a70f3d96" ns1:_="" ns2:_="" ns3:_="" ns4:_="">
    <xsd:import namespace="http://schemas.microsoft.com/sharepoint/v3"/>
    <xsd:import namespace="fcb4eaf6-a311-4992-a062-3390450099f3"/>
    <xsd:import namespace="be39dd4d-bdee-4245-8d04-cb7e04b4f9fd"/>
    <xsd:import namespace="f783e474-ef96-4fbc-9f84-a1860d7da5c5"/>
    <xsd:element name="properties">
      <xsd:complexType>
        <xsd:sequence>
          <xsd:element name="documentManagement">
            <xsd:complexType>
              <xsd:all>
                <xsd:element ref="ns2:_dlc_DocId" minOccurs="0"/>
                <xsd:element ref="ns2:_dlc_DocIdUrl" minOccurs="0"/>
                <xsd:element ref="ns2:_dlc_DocIdPersistId" minOccurs="0"/>
                <xsd:element ref="ns1:_dlc_Exempt" minOccurs="0"/>
                <xsd:element ref="ns3:SharedWithUsers" minOccurs="0"/>
                <xsd:element ref="ns4: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cb4eaf6-a311-4992-a062-3390450099f3"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e39dd4d-bdee-4245-8d04-cb7e04b4f9fd"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783e474-ef96-4fbc-9f84-a1860d7da5c5" elementFormDefault="qualified">
    <xsd:import namespace="http://schemas.microsoft.com/office/2006/documentManagement/types"/>
    <xsd:import namespace="http://schemas.microsoft.com/office/infopath/2007/PartnerControls"/>
    <xsd:element name="Order0" ma:index="13" nillable="true" ma:displayName="Order" ma:internalName="Order0">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fcb4eaf6-a311-4992-a062-3390450099f3">QQRUWV4HZ5A3-8161518-7854</_dlc_DocId>
    <_dlc_DocIdUrl xmlns="fcb4eaf6-a311-4992-a062-3390450099f3">
      <Url>https://intranet.henleyglobal.net/IDocuments/_layouts/15/DocIdRedir.aspx?ID=QQRUWV4HZ5A3-8161518-7854</Url>
      <Description>QQRUWV4HZ5A3-8161518-7854</Description>
    </_dlc_DocIdUrl>
    <Order0 xmlns="f783e474-ef96-4fbc-9f84-a1860d7da5c5" xsi:nil="true"/>
  </documentManagement>
</p:properties>
</file>

<file path=customXml/item5.xml><?xml version="1.0" encoding="utf-8"?>
<?mso-contentType ?>
<p:Policy xmlns:p="office.server.policy" id="" local="true">
  <p:Name>Document</p:Name>
  <p:Description/>
  <p:Statement/>
  <p:PolicyItems>
    <p:PolicyItem featureId="Microsoft.Office.RecordsManagement.PolicyFeatures.PolicyAudit" staticId="0x010100A577411FECCC85418888D6314F7E3796|8138272" UniqueId="bcaafde2-e04a-4cdf-9fc5-8d40194f31d5">
      <p:Name>Auditing</p:Name>
      <p:Description>Audits user actions on documents and list items to the Audit Log.</p:Description>
      <p:CustomData>
        <Audit>
          <Update/>
          <View/>
          <CheckInOut/>
          <MoveCopy/>
          <DeleteRestore/>
        </Audit>
      </p:CustomData>
    </p:PolicyItem>
  </p:PolicyItems>
</p:Policy>
</file>

<file path=customXml/itemProps1.xml><?xml version="1.0" encoding="utf-8"?>
<ds:datastoreItem xmlns:ds="http://schemas.openxmlformats.org/officeDocument/2006/customXml" ds:itemID="{86BDBCC3-F174-4AD4-9C71-85561690ABE0}">
  <ds:schemaRefs>
    <ds:schemaRef ds:uri="http://schemas.microsoft.com/sharepoint/v3/contenttype/forms"/>
  </ds:schemaRefs>
</ds:datastoreItem>
</file>

<file path=customXml/itemProps2.xml><?xml version="1.0" encoding="utf-8"?>
<ds:datastoreItem xmlns:ds="http://schemas.openxmlformats.org/officeDocument/2006/customXml" ds:itemID="{A4F9A2E4-4FC4-48CE-8429-36D41547DE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cb4eaf6-a311-4992-a062-3390450099f3"/>
    <ds:schemaRef ds:uri="be39dd4d-bdee-4245-8d04-cb7e04b4f9fd"/>
    <ds:schemaRef ds:uri="f783e474-ef96-4fbc-9f84-a1860d7da5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ED4ADC-02A6-458D-9282-D7638FD72F1C}">
  <ds:schemaRefs>
    <ds:schemaRef ds:uri="http://schemas.microsoft.com/sharepoint/events"/>
  </ds:schemaRefs>
</ds:datastoreItem>
</file>

<file path=customXml/itemProps4.xml><?xml version="1.0" encoding="utf-8"?>
<ds:datastoreItem xmlns:ds="http://schemas.openxmlformats.org/officeDocument/2006/customXml" ds:itemID="{8EB9CF23-E050-4E9C-B2E4-0784522A0AC7}">
  <ds:schemaRefs>
    <ds:schemaRef ds:uri="http://schemas.microsoft.com/office/2006/documentManagement/types"/>
    <ds:schemaRef ds:uri="fcb4eaf6-a311-4992-a062-3390450099f3"/>
    <ds:schemaRef ds:uri="http://schemas.openxmlformats.org/package/2006/metadata/core-properties"/>
    <ds:schemaRef ds:uri="http://purl.org/dc/elements/1.1/"/>
    <ds:schemaRef ds:uri="http://purl.org/dc/dcmitype/"/>
    <ds:schemaRef ds:uri="f783e474-ef96-4fbc-9f84-a1860d7da5c5"/>
    <ds:schemaRef ds:uri="http://schemas.microsoft.com/office/infopath/2007/PartnerControls"/>
    <ds:schemaRef ds:uri="http://schemas.microsoft.com/office/2006/metadata/properties"/>
    <ds:schemaRef ds:uri="be39dd4d-bdee-4245-8d04-cb7e04b4f9fd"/>
    <ds:schemaRef ds:uri="http://schemas.microsoft.com/sharepoint/v3"/>
    <ds:schemaRef ds:uri="http://www.w3.org/XML/1998/namespace"/>
    <ds:schemaRef ds:uri="http://purl.org/dc/terms/"/>
  </ds:schemaRefs>
</ds:datastoreItem>
</file>

<file path=customXml/itemProps5.xml><?xml version="1.0" encoding="utf-8"?>
<ds:datastoreItem xmlns:ds="http://schemas.openxmlformats.org/officeDocument/2006/customXml" ds:itemID="{0D5E6788-EF0F-4FA3-9903-35BA878879F7}">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emplate/>
  <TotalTime>54883</TotalTime>
  <Words>1752</Words>
  <Application>Microsoft Office PowerPoint</Application>
  <PresentationFormat>Custom</PresentationFormat>
  <Paragraphs>331</Paragraphs>
  <Slides>24</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Aptos</vt:lpstr>
      <vt:lpstr>Arial</vt:lpstr>
      <vt:lpstr>Calibri</vt:lpstr>
      <vt:lpstr>ClassGarmnd BT</vt:lpstr>
      <vt:lpstr>Times New Roman</vt:lpstr>
      <vt:lpstr>HP template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Us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Marius Wium</dc:creator>
  <cp:keywords/>
  <dc:description/>
  <cp:lastModifiedBy>Deanna Brightwell</cp:lastModifiedBy>
  <cp:revision>1282</cp:revision>
  <cp:lastPrinted>2023-07-07T09:38:13Z</cp:lastPrinted>
  <dcterms:created xsi:type="dcterms:W3CDTF">2015-11-23T15:10:50Z</dcterms:created>
  <dcterms:modified xsi:type="dcterms:W3CDTF">2026-07-21T16:52:33Z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lpwstr>2015/11/23</vt:lpwstr>
  </property>
  <property fmtid="{D5CDD505-2E9C-101B-9397-08002B2CF9AE}" pid="3" name="Creator">
    <vt:lpwstr>Adobe InDesign CC 2015 (Macintosh)</vt:lpwstr>
  </property>
  <property fmtid="{D5CDD505-2E9C-101B-9397-08002B2CF9AE}" pid="4" name="LastSaved">
    <vt:lpwstr>2015/11/23</vt:lpwstr>
  </property>
  <property fmtid="{D5CDD505-2E9C-101B-9397-08002B2CF9AE}" pid="5" name="ContentTypeId">
    <vt:lpwstr>0x010100A577411FECCC85418888D6314F7E3796</vt:lpwstr>
  </property>
  <property fmtid="{D5CDD505-2E9C-101B-9397-08002B2CF9AE}" pid="6" name="_dlc_DocIdItemGuid">
    <vt:lpwstr>3e6a7102-3f54-4328-99ce-4e92b2067e3e</vt:lpwstr>
  </property>
</Properties>
</file>