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7" roundtripDataSignature="AMtx7mhixpRy+YIwJUFMKLdDyg+sCAmy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7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ebe0e7841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eebe0e784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2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g3eebe0e7841_0_1" title="objective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02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4" title="objective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2026-06-08T17:18:37Z</dcterms:created>
  <dc:creator>Alma Gumate</dc:creator>
</cp:coreProperties>
</file>